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8"/>
  </p:notesMasterIdLst>
  <p:handoutMasterIdLst>
    <p:handoutMasterId r:id="rId109"/>
  </p:handoutMasterIdLst>
  <p:sldIdLst>
    <p:sldId id="869" r:id="rId2"/>
    <p:sldId id="986" r:id="rId3"/>
    <p:sldId id="739" r:id="rId4"/>
    <p:sldId id="770" r:id="rId5"/>
    <p:sldId id="769" r:id="rId6"/>
    <p:sldId id="707" r:id="rId7"/>
    <p:sldId id="843" r:id="rId8"/>
    <p:sldId id="827" r:id="rId9"/>
    <p:sldId id="708" r:id="rId10"/>
    <p:sldId id="709" r:id="rId11"/>
    <p:sldId id="710" r:id="rId12"/>
    <p:sldId id="711" r:id="rId13"/>
    <p:sldId id="477" r:id="rId14"/>
    <p:sldId id="715" r:id="rId15"/>
    <p:sldId id="695" r:id="rId16"/>
    <p:sldId id="694" r:id="rId17"/>
    <p:sldId id="762" r:id="rId18"/>
    <p:sldId id="772" r:id="rId19"/>
    <p:sldId id="881" r:id="rId20"/>
    <p:sldId id="773" r:id="rId21"/>
    <p:sldId id="882" r:id="rId22"/>
    <p:sldId id="775" r:id="rId23"/>
    <p:sldId id="777" r:id="rId24"/>
    <p:sldId id="845" r:id="rId25"/>
    <p:sldId id="883" r:id="rId26"/>
    <p:sldId id="847" r:id="rId27"/>
    <p:sldId id="779" r:id="rId28"/>
    <p:sldId id="846" r:id="rId29"/>
    <p:sldId id="916" r:id="rId30"/>
    <p:sldId id="918" r:id="rId31"/>
    <p:sldId id="782" r:id="rId32"/>
    <p:sldId id="783" r:id="rId33"/>
    <p:sldId id="922" r:id="rId34"/>
    <p:sldId id="923" r:id="rId35"/>
    <p:sldId id="871" r:id="rId36"/>
    <p:sldId id="982" r:id="rId37"/>
    <p:sldId id="798" r:id="rId38"/>
    <p:sldId id="799" r:id="rId39"/>
    <p:sldId id="800" r:id="rId40"/>
    <p:sldId id="888" r:id="rId41"/>
    <p:sldId id="889" r:id="rId42"/>
    <p:sldId id="887" r:id="rId43"/>
    <p:sldId id="784" r:id="rId44"/>
    <p:sldId id="931" r:id="rId45"/>
    <p:sldId id="809" r:id="rId46"/>
    <p:sldId id="808" r:id="rId47"/>
    <p:sldId id="786" r:id="rId48"/>
    <p:sldId id="787" r:id="rId49"/>
    <p:sldId id="788" r:id="rId50"/>
    <p:sldId id="789" r:id="rId51"/>
    <p:sldId id="790" r:id="rId52"/>
    <p:sldId id="791" r:id="rId53"/>
    <p:sldId id="792" r:id="rId54"/>
    <p:sldId id="793" r:id="rId55"/>
    <p:sldId id="794" r:id="rId56"/>
    <p:sldId id="795" r:id="rId57"/>
    <p:sldId id="803" r:id="rId58"/>
    <p:sldId id="805" r:id="rId59"/>
    <p:sldId id="856" r:id="rId60"/>
    <p:sldId id="812" r:id="rId61"/>
    <p:sldId id="813" r:id="rId62"/>
    <p:sldId id="807" r:id="rId63"/>
    <p:sldId id="904" r:id="rId64"/>
    <p:sldId id="855" r:id="rId65"/>
    <p:sldId id="853" r:id="rId66"/>
    <p:sldId id="817" r:id="rId67"/>
    <p:sldId id="932" r:id="rId68"/>
    <p:sldId id="933" r:id="rId69"/>
    <p:sldId id="985" r:id="rId70"/>
    <p:sldId id="934" r:id="rId71"/>
    <p:sldId id="935" r:id="rId72"/>
    <p:sldId id="936" r:id="rId73"/>
    <p:sldId id="937" r:id="rId74"/>
    <p:sldId id="938" r:id="rId75"/>
    <p:sldId id="939" r:id="rId76"/>
    <p:sldId id="940" r:id="rId77"/>
    <p:sldId id="941" r:id="rId78"/>
    <p:sldId id="942" r:id="rId79"/>
    <p:sldId id="943" r:id="rId80"/>
    <p:sldId id="944" r:id="rId81"/>
    <p:sldId id="945" r:id="rId82"/>
    <p:sldId id="946" r:id="rId83"/>
    <p:sldId id="947" r:id="rId84"/>
    <p:sldId id="948" r:id="rId85"/>
    <p:sldId id="949" r:id="rId86"/>
    <p:sldId id="950" r:id="rId87"/>
    <p:sldId id="951" r:id="rId88"/>
    <p:sldId id="952" r:id="rId89"/>
    <p:sldId id="953" r:id="rId90"/>
    <p:sldId id="954" r:id="rId91"/>
    <p:sldId id="955" r:id="rId92"/>
    <p:sldId id="956" r:id="rId93"/>
    <p:sldId id="957" r:id="rId94"/>
    <p:sldId id="958" r:id="rId95"/>
    <p:sldId id="987" r:id="rId96"/>
    <p:sldId id="959" r:id="rId97"/>
    <p:sldId id="961" r:id="rId98"/>
    <p:sldId id="976" r:id="rId99"/>
    <p:sldId id="971" r:id="rId100"/>
    <p:sldId id="972" r:id="rId101"/>
    <p:sldId id="973" r:id="rId102"/>
    <p:sldId id="974" r:id="rId103"/>
    <p:sldId id="975" r:id="rId104"/>
    <p:sldId id="969" r:id="rId105"/>
    <p:sldId id="962" r:id="rId106"/>
    <p:sldId id="930" r:id="rId107"/>
  </p:sldIdLst>
  <p:sldSz cx="9144000" cy="6858000" type="screen4x3"/>
  <p:notesSz cx="7315200" cy="9601200"/>
  <p:custDataLst>
    <p:tags r:id="rId110"/>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FF9933"/>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80" d="100"/>
          <a:sy n="80" d="100"/>
        </p:scale>
        <p:origin x="-6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c:v>
                </c:pt>
                <c:pt idx="1">
                  <c:v>0.309000000000001</c:v>
                </c:pt>
                <c:pt idx="2">
                  <c:v>0.27</c:v>
                </c:pt>
                <c:pt idx="3">
                  <c:v>0.21200000000000024</c:v>
                </c:pt>
                <c:pt idx="4">
                  <c:v>0.17400000000000004</c:v>
                </c:pt>
                <c:pt idx="5">
                  <c:v>0.11900000000000026</c:v>
                </c:pt>
                <c:pt idx="6">
                  <c:v>6.1000000000000026E-2</c:v>
                </c:pt>
                <c:pt idx="7">
                  <c:v>3.1000000000000111E-2</c:v>
                </c:pt>
                <c:pt idx="8">
                  <c:v>2.8000000000000011E-2</c:v>
                </c:pt>
                <c:pt idx="9">
                  <c:v>3.0000000000000093E-2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0.38200000000000112</c:v>
                </c:pt>
                <c:pt idx="2">
                  <c:v>0.40200000000000002</c:v>
                </c:pt>
                <c:pt idx="3">
                  <c:v>0.39600000000000135</c:v>
                </c:pt>
                <c:pt idx="4">
                  <c:v>0.39800000000000135</c:v>
                </c:pt>
                <c:pt idx="5">
                  <c:v>0.41100000000000031</c:v>
                </c:pt>
                <c:pt idx="6">
                  <c:v>0.377000000000001</c:v>
                </c:pt>
                <c:pt idx="7">
                  <c:v>0.35900000000000032</c:v>
                </c:pt>
                <c:pt idx="8">
                  <c:v>0.31700000000000111</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0.16700000000000045</c:v>
                </c:pt>
                <c:pt idx="1">
                  <c:v>0.19800000000000043</c:v>
                </c:pt>
                <c:pt idx="2">
                  <c:v>0.21100000000000024</c:v>
                </c:pt>
                <c:pt idx="3">
                  <c:v>0.252</c:v>
                </c:pt>
                <c:pt idx="4">
                  <c:v>0.28600000000000031</c:v>
                </c:pt>
                <c:pt idx="5">
                  <c:v>0.30500000000000038</c:v>
                </c:pt>
                <c:pt idx="6">
                  <c:v>0.33300000000000135</c:v>
                </c:pt>
                <c:pt idx="7">
                  <c:v>0.38800000000000112</c:v>
                </c:pt>
                <c:pt idx="8">
                  <c:v>0.46200000000000002</c:v>
                </c:pt>
                <c:pt idx="9">
                  <c:v>0.45700000000000002</c:v>
                </c:pt>
                <c:pt idx="10">
                  <c:v>0.434000000000001</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0.11100000000000017</c:v>
                </c:pt>
                <c:pt idx="2">
                  <c:v>0.11699999999999998</c:v>
                </c:pt>
                <c:pt idx="3">
                  <c:v>0.13900000000000001</c:v>
                </c:pt>
                <c:pt idx="4">
                  <c:v>0.14200000000000004</c:v>
                </c:pt>
                <c:pt idx="5">
                  <c:v>0.16600000000000042</c:v>
                </c:pt>
                <c:pt idx="6">
                  <c:v>0.17900000000000021</c:v>
                </c:pt>
                <c:pt idx="7">
                  <c:v>0.19800000000000043</c:v>
                </c:pt>
                <c:pt idx="8">
                  <c:v>0.18700000000000044</c:v>
                </c:pt>
                <c:pt idx="9">
                  <c:v>0.254</c:v>
                </c:pt>
                <c:pt idx="10">
                  <c:v>0.30100000000000032</c:v>
                </c:pt>
              </c:numCache>
            </c:numRef>
          </c:val>
        </c:ser>
        <c:marker val="1"/>
        <c:axId val="100358016"/>
        <c:axId val="100359552"/>
      </c:lineChart>
      <c:catAx>
        <c:axId val="100358016"/>
        <c:scaling>
          <c:orientation val="minMax"/>
        </c:scaling>
        <c:axPos val="b"/>
        <c:numFmt formatCode="General" sourceLinked="1"/>
        <c:majorTickMark val="none"/>
        <c:tickLblPos val="nextTo"/>
        <c:spPr>
          <a:ln>
            <a:noFill/>
          </a:ln>
        </c:spPr>
        <c:txPr>
          <a:bodyPr/>
          <a:lstStyle/>
          <a:p>
            <a:pPr>
              <a:defRPr sz="1400"/>
            </a:pPr>
            <a:endParaRPr lang="en-US"/>
          </a:p>
        </c:txPr>
        <c:crossAx val="100359552"/>
        <c:crosses val="autoZero"/>
        <c:auto val="1"/>
        <c:lblAlgn val="ctr"/>
        <c:lblOffset val="100"/>
      </c:catAx>
      <c:valAx>
        <c:axId val="100359552"/>
        <c:scaling>
          <c:orientation val="minMax"/>
        </c:scaling>
        <c:axPos val="l"/>
        <c:numFmt formatCode="0%" sourceLinked="1"/>
        <c:majorTickMark val="none"/>
        <c:tickLblPos val="nextTo"/>
        <c:spPr>
          <a:ln>
            <a:noFill/>
          </a:ln>
        </c:spPr>
        <c:txPr>
          <a:bodyPr/>
          <a:lstStyle/>
          <a:p>
            <a:pPr>
              <a:defRPr sz="1400"/>
            </a:pPr>
            <a:endParaRPr lang="en-US"/>
          </a:p>
        </c:txPr>
        <c:crossAx val="100358016"/>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105</a:t>
            </a:fld>
            <a:endParaRPr lang="en-US" sz="1300" dirty="0">
              <a:latin typeface="Arial" charset="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106</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13</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17</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19</a:t>
            </a:fld>
            <a:endParaRPr lang="en-US" sz="1300" dirty="0">
              <a:latin typeface="Arial"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2</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6B7FB763-2D73-4ABB-ABFC-FC20114BEDAA}" type="slidenum">
              <a:rPr lang="en-US" sz="1300">
                <a:latin typeface="Arial" charset="0"/>
                <a:cs typeface="+mn-cs"/>
              </a:rPr>
              <a:pPr algn="r" defTabSz="966664">
                <a:defRPr/>
              </a:pPr>
              <a:t>20</a:t>
            </a:fld>
            <a:endParaRPr lang="en-US" sz="1300" dirty="0">
              <a:latin typeface="Arial"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27</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30</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32</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43</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47</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48</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49</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50</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51</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52</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53</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54</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55</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56</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57</a:t>
            </a:fld>
            <a:endParaRPr lang="en-US" sz="1300" dirty="0">
              <a:latin typeface="Arial" charset="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58</a:t>
            </a:fld>
            <a:endParaRPr lang="en-US" sz="1300" dirty="0">
              <a:latin typeface="Arial"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60</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61</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62</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70</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80</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86</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90</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94</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image" Target="../media/image82.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a:t>
            </a:r>
            <a:r>
              <a:rPr lang="en-US" dirty="0" smtClean="0">
                <a:solidFill>
                  <a:schemeClr val="folHlink"/>
                </a:solidFill>
                <a:effectLst/>
              </a:rPr>
              <a:t>CASTLE</a:t>
            </a:r>
          </a:p>
          <a:p>
            <a:pPr algn="ctr" eaLnBrk="1" hangingPunct="1">
              <a:buFont typeface="Wingdings" pitchFamily="2" charset="2"/>
              <a:buNone/>
            </a:pPr>
            <a:r>
              <a:rPr lang="en-US" sz="2800" dirty="0" smtClean="0">
                <a:effectLst/>
              </a:rPr>
              <a:t>dangerouslyirrelevant.org</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823913"/>
          </a:xfrm>
          <a:prstGeom prst="rect">
            <a:avLst/>
          </a:prstGeom>
          <a:noFill/>
          <a:ln w="9525">
            <a:noFill/>
            <a:miter lim="800000"/>
            <a:headEnd/>
            <a:tailEnd/>
          </a:ln>
        </p:spPr>
        <p:txBody>
          <a:bodyPr>
            <a:spAutoFit/>
          </a:bodyPr>
          <a:lstStyle/>
          <a:p>
            <a:pPr algn="r"/>
            <a:r>
              <a:rPr lang="en-US" sz="4800" b="1">
                <a:latin typeface="Arial" charset="0"/>
              </a:rPr>
              <a:t>The information society</a:t>
            </a:r>
          </a:p>
        </p:txBody>
      </p:sp>
      <p:sp>
        <p:nvSpPr>
          <p:cNvPr id="23556" name="TextBox 11"/>
          <p:cNvSpPr txBox="1">
            <a:spLocks noChangeArrowheads="1"/>
          </p:cNvSpPr>
          <p:nvPr/>
        </p:nvSpPr>
        <p:spPr bwMode="auto">
          <a:xfrm>
            <a:off x="6642100" y="990600"/>
            <a:ext cx="2152650" cy="823913"/>
          </a:xfrm>
          <a:prstGeom prst="rect">
            <a:avLst/>
          </a:prstGeom>
          <a:noFill/>
          <a:ln w="9525">
            <a:noFill/>
            <a:miter lim="800000"/>
            <a:headEnd/>
            <a:tailEnd/>
          </a:ln>
        </p:spPr>
        <p:txBody>
          <a:bodyPr wrap="none">
            <a:spAutoFit/>
          </a:bodyPr>
          <a:lstStyle/>
          <a:p>
            <a:r>
              <a:rPr lang="en-US" sz="4800" b="1" dirty="0">
                <a:latin typeface="Arial" charset="0"/>
              </a:rPr>
              <a:t>is </a:t>
            </a:r>
            <a:r>
              <a:rPr lang="en-US" sz="4800" b="1" dirty="0">
                <a:solidFill>
                  <a:srgbClr val="FFC000"/>
                </a:solidFill>
                <a:latin typeface="Arial" charset="0"/>
              </a:rPr>
              <a:t>here</a:t>
            </a:r>
          </a:p>
        </p:txBody>
      </p:sp>
      <p:sp>
        <p:nvSpPr>
          <p:cNvPr id="23557" name="TextBox 17"/>
          <p:cNvSpPr txBox="1">
            <a:spLocks noChangeArrowheads="1"/>
          </p:cNvSpPr>
          <p:nvPr/>
        </p:nvSpPr>
        <p:spPr bwMode="auto">
          <a:xfrm>
            <a:off x="4143865" y="1981200"/>
            <a:ext cx="4671536" cy="1569660"/>
          </a:xfrm>
          <a:prstGeom prst="rect">
            <a:avLst/>
          </a:prstGeom>
          <a:noFill/>
          <a:ln w="9525">
            <a:noFill/>
            <a:miter lim="800000"/>
            <a:headEnd/>
            <a:tailEnd/>
          </a:ln>
        </p:spPr>
        <p:txBody>
          <a:bodyPr wrap="none">
            <a:spAutoFit/>
          </a:bodyPr>
          <a:lstStyle/>
          <a:p>
            <a:pPr algn="r"/>
            <a:endParaRPr lang="en-US" sz="4800" b="1" dirty="0">
              <a:solidFill>
                <a:srgbClr val="C00000"/>
              </a:solidFill>
              <a:latin typeface="Arial" charset="0"/>
            </a:endParaRPr>
          </a:p>
          <a:p>
            <a:pPr algn="r"/>
            <a:r>
              <a:rPr lang="en-US" sz="4800" b="1" dirty="0" smtClean="0">
                <a:solidFill>
                  <a:srgbClr val="C00000"/>
                </a:solidFill>
                <a:latin typeface="Arial" charset="0"/>
              </a:rPr>
              <a:t>Are you ready</a:t>
            </a:r>
            <a:r>
              <a:rPr lang="en-US" sz="4800" b="1" dirty="0">
                <a:solidFill>
                  <a:srgbClr val="C0000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print"/>
          <a:srcRect/>
          <a:stretch>
            <a:fillRect/>
          </a:stretch>
        </p:blipFill>
        <p:spPr bwMode="auto">
          <a:xfrm>
            <a:off x="-152400" y="0"/>
            <a:ext cx="10058768"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YouTube3.png"/>
          <p:cNvPicPr>
            <a:picLocks noChangeAspect="1"/>
          </p:cNvPicPr>
          <p:nvPr/>
        </p:nvPicPr>
        <p:blipFill>
          <a:blip r:embed="rId4" cstate="print"/>
          <a:stretch>
            <a:fillRect/>
          </a:stretch>
        </p:blipFill>
        <p:spPr>
          <a:xfrm>
            <a:off x="0" y="536322"/>
            <a:ext cx="9144000" cy="5785356"/>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3657" y="6320135"/>
            <a:ext cx="6191118" cy="400110"/>
          </a:xfrm>
          <a:prstGeom prst="rect">
            <a:avLst/>
          </a:prstGeom>
          <a:noFill/>
        </p:spPr>
        <p:txBody>
          <a:bodyPr wrap="none" rtlCol="0">
            <a:spAutoFit/>
          </a:bodyPr>
          <a:lstStyle/>
          <a:p>
            <a:r>
              <a:rPr lang="en-US" sz="1000" dirty="0" smtClean="0">
                <a:solidFill>
                  <a:srgbClr val="0C0C0C"/>
                </a:solidFill>
              </a:rPr>
              <a:t>Iowa Workforce Development. (2009, May). </a:t>
            </a:r>
            <a:r>
              <a:rPr lang="en-US" sz="1000" i="1" dirty="0" smtClean="0">
                <a:solidFill>
                  <a:srgbClr val="0C0C0C"/>
                </a:solidFill>
              </a:rPr>
              <a:t>Iowa Unemployment Rate Drops to 5.1 Percent.</a:t>
            </a:r>
            <a:br>
              <a:rPr lang="en-US" sz="1000" i="1" dirty="0" smtClean="0">
                <a:solidFill>
                  <a:srgbClr val="0C0C0C"/>
                </a:solidFill>
              </a:rPr>
            </a:br>
            <a:r>
              <a:rPr lang="en-US" sz="1000" dirty="0" smtClean="0">
                <a:solidFill>
                  <a:srgbClr val="0C0C0C"/>
                </a:solidFill>
              </a:rPr>
              <a:t>www.iowaworkforce.org/news/XcNewsPlus.asp?cmd=view&amp;articleid=81 </a:t>
            </a:r>
            <a:endParaRPr lang="en-US" sz="1000" dirty="0">
              <a:solidFill>
                <a:srgbClr val="0C0C0C"/>
              </a:solidFill>
            </a:endParaRPr>
          </a:p>
        </p:txBody>
      </p:sp>
      <p:pic>
        <p:nvPicPr>
          <p:cNvPr id="5" name="Picture 4" descr="apr09c.png"/>
          <p:cNvPicPr>
            <a:picLocks noChangeAspect="1"/>
          </p:cNvPicPr>
          <p:nvPr/>
        </p:nvPicPr>
        <p:blipFill>
          <a:blip r:embed="rId3" cstate="print"/>
          <a:stretch>
            <a:fillRect/>
          </a:stretch>
        </p:blipFill>
        <p:spPr>
          <a:xfrm>
            <a:off x="0" y="1340069"/>
            <a:ext cx="9144000" cy="4177862"/>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3429000"/>
            <a:ext cx="9144000" cy="1736725"/>
          </a:xfrm>
        </p:spPr>
        <p:txBody>
          <a:bodyPr/>
          <a:lstStyle/>
          <a:p>
            <a:r>
              <a:rPr lang="en-US" sz="9600" dirty="0" smtClean="0">
                <a:solidFill>
                  <a:schemeClr val="tx1"/>
                </a:solidFill>
                <a:effectLst/>
              </a:rPr>
              <a:t>ITBS</a:t>
            </a:r>
            <a:br>
              <a:rPr lang="en-US" sz="9600" dirty="0" smtClean="0">
                <a:solidFill>
                  <a:schemeClr val="tx1"/>
                </a:solidFill>
                <a:effectLst/>
              </a:rPr>
            </a:br>
            <a:r>
              <a:rPr lang="en-US" sz="9600" dirty="0" smtClean="0">
                <a:effectLst/>
              </a:rPr>
              <a:t>&amp;</a:t>
            </a:r>
            <a:br>
              <a:rPr lang="en-US" sz="9600" dirty="0" smtClean="0">
                <a:effectLst/>
              </a:rPr>
            </a:br>
            <a:r>
              <a:rPr lang="en-US" sz="9600" dirty="0" smtClean="0">
                <a:solidFill>
                  <a:schemeClr val="tx1"/>
                </a:solidFill>
                <a:effectLst/>
              </a:rPr>
              <a:t>ITED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2664058Medium.jpg"/>
          <p:cNvPicPr>
            <a:picLocks noChangeAspect="1"/>
          </p:cNvPicPr>
          <p:nvPr/>
        </p:nvPicPr>
        <p:blipFill>
          <a:blip r:embed="rId3" cstate="print"/>
          <a:srcRect r="15493"/>
          <a:stretch>
            <a:fillRect/>
          </a:stretch>
        </p:blipFill>
        <p:spPr>
          <a:xfrm>
            <a:off x="1" y="0"/>
            <a:ext cx="9143999" cy="6858000"/>
          </a:xfrm>
          <a:prstGeom prst="rect">
            <a:avLst/>
          </a:prstGeom>
        </p:spPr>
      </p:pic>
      <p:sp>
        <p:nvSpPr>
          <p:cNvPr id="3" name="TextBox 2"/>
          <p:cNvSpPr txBox="1"/>
          <p:nvPr/>
        </p:nvSpPr>
        <p:spPr>
          <a:xfrm>
            <a:off x="838200" y="3169384"/>
            <a:ext cx="5105400" cy="1631216"/>
          </a:xfrm>
          <a:prstGeom prst="rect">
            <a:avLst/>
          </a:prstGeom>
          <a:noFill/>
        </p:spPr>
        <p:txBody>
          <a:bodyPr wrap="square" rtlCol="0">
            <a:spAutoFit/>
          </a:bodyPr>
          <a:lstStyle/>
          <a:p>
            <a:pPr algn="r"/>
            <a:r>
              <a:rPr lang="en-US" sz="2000" dirty="0" smtClean="0">
                <a:solidFill>
                  <a:schemeClr val="bg2">
                    <a:lumMod val="25000"/>
                  </a:schemeClr>
                </a:solidFill>
                <a:latin typeface="Rockwell" pitchFamily="18" charset="0"/>
                <a:ea typeface="FangSong" pitchFamily="49" charset="-122"/>
                <a:cs typeface="MoolBoran" pitchFamily="34" charset="0"/>
              </a:rPr>
              <a:t>Given the realities of our modern age and the demands of our children's future, is it really okay to allow teachers to choose whether or not they incorporate digital technologies into their instruction?</a:t>
            </a:r>
            <a:endParaRPr lang="en-US" sz="2000" dirty="0">
              <a:solidFill>
                <a:schemeClr val="bg2">
                  <a:lumMod val="25000"/>
                </a:schemeClr>
              </a:solidFill>
              <a:latin typeface="Rockwell" pitchFamily="18" charset="0"/>
              <a:ea typeface="FangSong" pitchFamily="49" charset="-122"/>
              <a:cs typeface="MoolBoran" pitchFamily="34" charset="0"/>
            </a:endParaRPr>
          </a:p>
        </p:txBody>
      </p:sp>
      <p:sp>
        <p:nvSpPr>
          <p:cNvPr id="4" name="TextBox 3"/>
          <p:cNvSpPr txBox="1"/>
          <p:nvPr/>
        </p:nvSpPr>
        <p:spPr>
          <a:xfrm>
            <a:off x="7851660" y="0"/>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6578</TotalTime>
  <Words>7011</Words>
  <Application>Microsoft Office PowerPoint</Application>
  <PresentationFormat>On-screen Show (4:3)</PresentationFormat>
  <Paragraphs>654</Paragraphs>
  <Slides>106</Slides>
  <Notes>106</Notes>
  <HiddenSlides>3</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08" baseType="lpstr">
      <vt:lpstr>Globe</vt:lpstr>
      <vt:lpstr>Microsoft Office Excel 97-2003 Worksheet</vt:lpstr>
      <vt:lpstr>Slide 1</vt:lpstr>
      <vt:lpstr>Slide 2</vt:lpstr>
      <vt:lpstr>ACT 1</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ACT 2</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ACT 3</vt:lpstr>
      <vt:lpstr>Slide 32</vt:lpstr>
      <vt:lpstr>Slide 33</vt:lpstr>
      <vt:lpstr>Slide 34</vt:lpstr>
      <vt:lpstr>Slide 35</vt:lpstr>
      <vt:lpstr>Slide 36</vt:lpstr>
      <vt:lpstr>Slide 37</vt:lpstr>
      <vt:lpstr>Slide 38</vt:lpstr>
      <vt:lpstr>Slide 39</vt:lpstr>
      <vt:lpstr>Slide 40</vt:lpstr>
      <vt:lpstr>Slide 41</vt:lpstr>
      <vt:lpstr>2.5 billion</vt:lpstr>
      <vt:lpstr>Slide 43</vt:lpstr>
      <vt:lpstr>Slide 44</vt:lpstr>
      <vt:lpstr>ACT 4</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ACT 5</vt:lpstr>
      <vt:lpstr>Slide 67</vt:lpstr>
      <vt:lpstr>Slide 68</vt:lpstr>
      <vt:lpstr>ITBS &amp; ITED</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493</cp:revision>
  <cp:lastPrinted>2006-11-29T12:57:57Z</cp:lastPrinted>
  <dcterms:created xsi:type="dcterms:W3CDTF">2006-11-10T16:41:19Z</dcterms:created>
  <dcterms:modified xsi:type="dcterms:W3CDTF">2009-10-05T04:24:36Z</dcterms:modified>
</cp:coreProperties>
</file>