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257" r:id="rId3"/>
    <p:sldId id="445" r:id="rId4"/>
    <p:sldId id="328" r:id="rId5"/>
    <p:sldId id="441" r:id="rId6"/>
    <p:sldId id="442" r:id="rId7"/>
    <p:sldId id="443" r:id="rId8"/>
    <p:sldId id="44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236" autoAdjust="0"/>
  </p:normalViewPr>
  <p:slideViewPr>
    <p:cSldViewPr>
      <p:cViewPr varScale="1">
        <p:scale>
          <a:sx n="77" d="100"/>
          <a:sy n="77" d="100"/>
        </p:scale>
        <p:origin x="-954" y="-102"/>
      </p:cViewPr>
      <p:guideLst>
        <p:guide orient="horz" pos="2160"/>
        <p:guide pos="2880"/>
      </p:guideLst>
    </p:cSldViewPr>
  </p:slideViewPr>
  <p:notesTextViewPr>
    <p:cViewPr>
      <p:scale>
        <a:sx n="100" d="100"/>
        <a:sy n="100" d="100"/>
      </p:scale>
      <p:origin x="0" y="0"/>
    </p:cViewPr>
  </p:notesTextViewPr>
  <p:sorterViewPr>
    <p:cViewPr>
      <p:scale>
        <a:sx n="60" d="100"/>
        <a:sy n="6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5394B9-31A3-4259-ACD3-D0CD9559AA0F}"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C4067C48-AF2F-4D37-B66D-D2EA20B5F726}">
      <dgm:prSet phldrT="[Text]"/>
      <dgm:spPr/>
      <dgm:t>
        <a:bodyPr/>
        <a:lstStyle/>
        <a:p>
          <a:r>
            <a:rPr lang="en-US" dirty="0" err="1" smtClean="0"/>
            <a:t>Bolman</a:t>
          </a:r>
          <a:r>
            <a:rPr lang="en-US" dirty="0" smtClean="0"/>
            <a:t> </a:t>
          </a:r>
          <a:br>
            <a:rPr lang="en-US" dirty="0" smtClean="0"/>
          </a:br>
          <a:r>
            <a:rPr lang="en-US" dirty="0" smtClean="0"/>
            <a:t>&amp; Deal</a:t>
          </a:r>
          <a:endParaRPr lang="en-US" dirty="0"/>
        </a:p>
      </dgm:t>
    </dgm:pt>
    <dgm:pt modelId="{76841797-3DC8-485B-A578-4812BA3EF218}" type="parTrans" cxnId="{E986C634-3ED0-4606-BEF1-2EE655EB28DF}">
      <dgm:prSet/>
      <dgm:spPr/>
      <dgm:t>
        <a:bodyPr/>
        <a:lstStyle/>
        <a:p>
          <a:endParaRPr lang="en-US"/>
        </a:p>
      </dgm:t>
    </dgm:pt>
    <dgm:pt modelId="{EDCCEB6A-D0BC-4CD8-88B3-53AB3BD9E894}" type="sibTrans" cxnId="{E986C634-3ED0-4606-BEF1-2EE655EB28DF}">
      <dgm:prSet/>
      <dgm:spPr/>
      <dgm:t>
        <a:bodyPr/>
        <a:lstStyle/>
        <a:p>
          <a:endParaRPr lang="en-US"/>
        </a:p>
      </dgm:t>
    </dgm:pt>
    <dgm:pt modelId="{937445B3-5AD9-4476-98D7-D67A7F6E49CD}">
      <dgm:prSet phldrT="[Text]"/>
      <dgm:spPr/>
      <dgm:t>
        <a:bodyPr/>
        <a:lstStyle/>
        <a:p>
          <a:r>
            <a:rPr lang="en-US" dirty="0" smtClean="0"/>
            <a:t>Structural</a:t>
          </a:r>
          <a:endParaRPr lang="en-US" dirty="0"/>
        </a:p>
      </dgm:t>
    </dgm:pt>
    <dgm:pt modelId="{91C0EAF6-1C2F-4393-BA99-927EE4895348}" type="parTrans" cxnId="{8E0CA9B3-AF3B-4F3F-920E-03149DA2C8D9}">
      <dgm:prSet/>
      <dgm:spPr/>
      <dgm:t>
        <a:bodyPr/>
        <a:lstStyle/>
        <a:p>
          <a:endParaRPr lang="en-US"/>
        </a:p>
      </dgm:t>
    </dgm:pt>
    <dgm:pt modelId="{3F8D12B6-4F21-4F7B-B97B-6E53F70F3DFA}" type="sibTrans" cxnId="{8E0CA9B3-AF3B-4F3F-920E-03149DA2C8D9}">
      <dgm:prSet/>
      <dgm:spPr/>
      <dgm:t>
        <a:bodyPr/>
        <a:lstStyle/>
        <a:p>
          <a:endParaRPr lang="en-US"/>
        </a:p>
      </dgm:t>
    </dgm:pt>
    <dgm:pt modelId="{5CC7810B-BFDC-4ECB-911B-F3F7FF194873}">
      <dgm:prSet phldrT="[Text]"/>
      <dgm:spPr/>
      <dgm:t>
        <a:bodyPr/>
        <a:lstStyle/>
        <a:p>
          <a:r>
            <a:rPr lang="en-US" dirty="0" smtClean="0"/>
            <a:t>Human resource</a:t>
          </a:r>
          <a:endParaRPr lang="en-US" dirty="0"/>
        </a:p>
      </dgm:t>
    </dgm:pt>
    <dgm:pt modelId="{95DCACE2-4B43-4CD0-822A-EADCC9BC9813}" type="parTrans" cxnId="{27445B87-3322-4E5F-ABAF-3237686B806A}">
      <dgm:prSet/>
      <dgm:spPr/>
      <dgm:t>
        <a:bodyPr/>
        <a:lstStyle/>
        <a:p>
          <a:endParaRPr lang="en-US"/>
        </a:p>
      </dgm:t>
    </dgm:pt>
    <dgm:pt modelId="{4E9D6952-3DD9-42AC-B385-A01C3694775C}" type="sibTrans" cxnId="{27445B87-3322-4E5F-ABAF-3237686B806A}">
      <dgm:prSet/>
      <dgm:spPr/>
      <dgm:t>
        <a:bodyPr/>
        <a:lstStyle/>
        <a:p>
          <a:endParaRPr lang="en-US"/>
        </a:p>
      </dgm:t>
    </dgm:pt>
    <dgm:pt modelId="{FB0E030E-A995-4E44-83BC-7BB027622B4B}">
      <dgm:prSet phldrT="[Text]"/>
      <dgm:spPr/>
      <dgm:t>
        <a:bodyPr/>
        <a:lstStyle/>
        <a:p>
          <a:r>
            <a:rPr lang="en-US" dirty="0" smtClean="0"/>
            <a:t>Political</a:t>
          </a:r>
          <a:endParaRPr lang="en-US" dirty="0"/>
        </a:p>
      </dgm:t>
    </dgm:pt>
    <dgm:pt modelId="{117D2E39-5BE2-441A-8552-4ABABA84C4EE}" type="parTrans" cxnId="{D11BCF02-6D01-48DA-940A-8924F635B6B3}">
      <dgm:prSet/>
      <dgm:spPr/>
      <dgm:t>
        <a:bodyPr/>
        <a:lstStyle/>
        <a:p>
          <a:endParaRPr lang="en-US"/>
        </a:p>
      </dgm:t>
    </dgm:pt>
    <dgm:pt modelId="{1F1C0DA6-D112-4915-BE31-438DC105A104}" type="sibTrans" cxnId="{D11BCF02-6D01-48DA-940A-8924F635B6B3}">
      <dgm:prSet/>
      <dgm:spPr/>
      <dgm:t>
        <a:bodyPr/>
        <a:lstStyle/>
        <a:p>
          <a:endParaRPr lang="en-US"/>
        </a:p>
      </dgm:t>
    </dgm:pt>
    <dgm:pt modelId="{BAE47386-2B60-4083-A068-D3350385E3A2}">
      <dgm:prSet phldrT="[Text]"/>
      <dgm:spPr/>
      <dgm:t>
        <a:bodyPr/>
        <a:lstStyle/>
        <a:p>
          <a:r>
            <a:rPr lang="en-US" dirty="0" smtClean="0"/>
            <a:t>Symbolic</a:t>
          </a:r>
          <a:endParaRPr lang="en-US" dirty="0"/>
        </a:p>
      </dgm:t>
    </dgm:pt>
    <dgm:pt modelId="{F512689B-2DBA-4822-A6EF-2E671797F957}" type="parTrans" cxnId="{74ACB97F-6F9B-4D33-9438-6EBD9FDFE2C8}">
      <dgm:prSet/>
      <dgm:spPr/>
      <dgm:t>
        <a:bodyPr/>
        <a:lstStyle/>
        <a:p>
          <a:endParaRPr lang="en-US"/>
        </a:p>
      </dgm:t>
    </dgm:pt>
    <dgm:pt modelId="{7DA6293F-22D3-41B0-A73B-4388DCDC2384}" type="sibTrans" cxnId="{74ACB97F-6F9B-4D33-9438-6EBD9FDFE2C8}">
      <dgm:prSet/>
      <dgm:spPr/>
      <dgm:t>
        <a:bodyPr/>
        <a:lstStyle/>
        <a:p>
          <a:endParaRPr lang="en-US"/>
        </a:p>
      </dgm:t>
    </dgm:pt>
    <dgm:pt modelId="{3450FB8D-E944-4676-B618-8F50325F0A74}" type="pres">
      <dgm:prSet presAssocID="{6E5394B9-31A3-4259-ACD3-D0CD9559AA0F}" presName="diagram" presStyleCnt="0">
        <dgm:presLayoutVars>
          <dgm:chMax val="1"/>
          <dgm:dir/>
          <dgm:animLvl val="ctr"/>
          <dgm:resizeHandles val="exact"/>
        </dgm:presLayoutVars>
      </dgm:prSet>
      <dgm:spPr/>
      <dgm:t>
        <a:bodyPr/>
        <a:lstStyle/>
        <a:p>
          <a:endParaRPr lang="en-US"/>
        </a:p>
      </dgm:t>
    </dgm:pt>
    <dgm:pt modelId="{4960BFB3-432B-41C0-95A2-8AFE6E98E23A}" type="pres">
      <dgm:prSet presAssocID="{6E5394B9-31A3-4259-ACD3-D0CD9559AA0F}" presName="matrix" presStyleCnt="0"/>
      <dgm:spPr/>
    </dgm:pt>
    <dgm:pt modelId="{00C2487D-9E1A-4ED1-95A9-2312BF3B58E1}" type="pres">
      <dgm:prSet presAssocID="{6E5394B9-31A3-4259-ACD3-D0CD9559AA0F}" presName="tile1" presStyleLbl="node1" presStyleIdx="0" presStyleCnt="4" custLinFactNeighborY="-3367"/>
      <dgm:spPr/>
      <dgm:t>
        <a:bodyPr/>
        <a:lstStyle/>
        <a:p>
          <a:endParaRPr lang="en-US"/>
        </a:p>
      </dgm:t>
    </dgm:pt>
    <dgm:pt modelId="{920B9A01-9F8E-4024-970F-9E16CC8BC4EF}" type="pres">
      <dgm:prSet presAssocID="{6E5394B9-31A3-4259-ACD3-D0CD9559AA0F}" presName="tile1text" presStyleLbl="node1" presStyleIdx="0" presStyleCnt="4">
        <dgm:presLayoutVars>
          <dgm:chMax val="0"/>
          <dgm:chPref val="0"/>
          <dgm:bulletEnabled val="1"/>
        </dgm:presLayoutVars>
      </dgm:prSet>
      <dgm:spPr/>
      <dgm:t>
        <a:bodyPr/>
        <a:lstStyle/>
        <a:p>
          <a:endParaRPr lang="en-US"/>
        </a:p>
      </dgm:t>
    </dgm:pt>
    <dgm:pt modelId="{702C256D-5C37-4160-87CC-EE7BC374336B}" type="pres">
      <dgm:prSet presAssocID="{6E5394B9-31A3-4259-ACD3-D0CD9559AA0F}" presName="tile2" presStyleLbl="node1" presStyleIdx="1" presStyleCnt="4"/>
      <dgm:spPr/>
      <dgm:t>
        <a:bodyPr/>
        <a:lstStyle/>
        <a:p>
          <a:endParaRPr lang="en-US"/>
        </a:p>
      </dgm:t>
    </dgm:pt>
    <dgm:pt modelId="{F484E90D-01DB-4637-A099-B7686700CBDE}" type="pres">
      <dgm:prSet presAssocID="{6E5394B9-31A3-4259-ACD3-D0CD9559AA0F}" presName="tile2text" presStyleLbl="node1" presStyleIdx="1" presStyleCnt="4">
        <dgm:presLayoutVars>
          <dgm:chMax val="0"/>
          <dgm:chPref val="0"/>
          <dgm:bulletEnabled val="1"/>
        </dgm:presLayoutVars>
      </dgm:prSet>
      <dgm:spPr/>
      <dgm:t>
        <a:bodyPr/>
        <a:lstStyle/>
        <a:p>
          <a:endParaRPr lang="en-US"/>
        </a:p>
      </dgm:t>
    </dgm:pt>
    <dgm:pt modelId="{69CB05BC-BE8A-4ACC-8C1E-D07FBBC6D355}" type="pres">
      <dgm:prSet presAssocID="{6E5394B9-31A3-4259-ACD3-D0CD9559AA0F}" presName="tile3" presStyleLbl="node1" presStyleIdx="2" presStyleCnt="4"/>
      <dgm:spPr/>
      <dgm:t>
        <a:bodyPr/>
        <a:lstStyle/>
        <a:p>
          <a:endParaRPr lang="en-US"/>
        </a:p>
      </dgm:t>
    </dgm:pt>
    <dgm:pt modelId="{E862B93D-67B1-45B3-8B1D-2D085AB71345}" type="pres">
      <dgm:prSet presAssocID="{6E5394B9-31A3-4259-ACD3-D0CD9559AA0F}" presName="tile3text" presStyleLbl="node1" presStyleIdx="2" presStyleCnt="4">
        <dgm:presLayoutVars>
          <dgm:chMax val="0"/>
          <dgm:chPref val="0"/>
          <dgm:bulletEnabled val="1"/>
        </dgm:presLayoutVars>
      </dgm:prSet>
      <dgm:spPr/>
      <dgm:t>
        <a:bodyPr/>
        <a:lstStyle/>
        <a:p>
          <a:endParaRPr lang="en-US"/>
        </a:p>
      </dgm:t>
    </dgm:pt>
    <dgm:pt modelId="{D4A10308-51CF-4549-9714-5FEF73508F11}" type="pres">
      <dgm:prSet presAssocID="{6E5394B9-31A3-4259-ACD3-D0CD9559AA0F}" presName="tile4" presStyleLbl="node1" presStyleIdx="3" presStyleCnt="4"/>
      <dgm:spPr/>
      <dgm:t>
        <a:bodyPr/>
        <a:lstStyle/>
        <a:p>
          <a:endParaRPr lang="en-US"/>
        </a:p>
      </dgm:t>
    </dgm:pt>
    <dgm:pt modelId="{6043BB5C-8A43-4F12-A074-1AB41C312124}" type="pres">
      <dgm:prSet presAssocID="{6E5394B9-31A3-4259-ACD3-D0CD9559AA0F}" presName="tile4text" presStyleLbl="node1" presStyleIdx="3" presStyleCnt="4">
        <dgm:presLayoutVars>
          <dgm:chMax val="0"/>
          <dgm:chPref val="0"/>
          <dgm:bulletEnabled val="1"/>
        </dgm:presLayoutVars>
      </dgm:prSet>
      <dgm:spPr/>
      <dgm:t>
        <a:bodyPr/>
        <a:lstStyle/>
        <a:p>
          <a:endParaRPr lang="en-US"/>
        </a:p>
      </dgm:t>
    </dgm:pt>
    <dgm:pt modelId="{47D6FA91-83F3-429A-B32D-694F32414D6F}" type="pres">
      <dgm:prSet presAssocID="{6E5394B9-31A3-4259-ACD3-D0CD9559AA0F}" presName="centerTile" presStyleLbl="fgShp" presStyleIdx="0" presStyleCnt="1">
        <dgm:presLayoutVars>
          <dgm:chMax val="0"/>
          <dgm:chPref val="0"/>
        </dgm:presLayoutVars>
      </dgm:prSet>
      <dgm:spPr/>
      <dgm:t>
        <a:bodyPr/>
        <a:lstStyle/>
        <a:p>
          <a:endParaRPr lang="en-US"/>
        </a:p>
      </dgm:t>
    </dgm:pt>
  </dgm:ptLst>
  <dgm:cxnLst>
    <dgm:cxn modelId="{D11BCF02-6D01-48DA-940A-8924F635B6B3}" srcId="{C4067C48-AF2F-4D37-B66D-D2EA20B5F726}" destId="{FB0E030E-A995-4E44-83BC-7BB027622B4B}" srcOrd="2" destOrd="0" parTransId="{117D2E39-5BE2-441A-8552-4ABABA84C4EE}" sibTransId="{1F1C0DA6-D112-4915-BE31-438DC105A104}"/>
    <dgm:cxn modelId="{B7551C06-2AC4-4AA0-9336-97B41181178B}" type="presOf" srcId="{937445B3-5AD9-4476-98D7-D67A7F6E49CD}" destId="{920B9A01-9F8E-4024-970F-9E16CC8BC4EF}" srcOrd="1" destOrd="0" presId="urn:microsoft.com/office/officeart/2005/8/layout/matrix1"/>
    <dgm:cxn modelId="{E986C634-3ED0-4606-BEF1-2EE655EB28DF}" srcId="{6E5394B9-31A3-4259-ACD3-D0CD9559AA0F}" destId="{C4067C48-AF2F-4D37-B66D-D2EA20B5F726}" srcOrd="0" destOrd="0" parTransId="{76841797-3DC8-485B-A578-4812BA3EF218}" sibTransId="{EDCCEB6A-D0BC-4CD8-88B3-53AB3BD9E894}"/>
    <dgm:cxn modelId="{488982B9-8854-4CF0-8CFF-7F8BF2215BEA}" type="presOf" srcId="{6E5394B9-31A3-4259-ACD3-D0CD9559AA0F}" destId="{3450FB8D-E944-4676-B618-8F50325F0A74}" srcOrd="0" destOrd="0" presId="urn:microsoft.com/office/officeart/2005/8/layout/matrix1"/>
    <dgm:cxn modelId="{74ACB97F-6F9B-4D33-9438-6EBD9FDFE2C8}" srcId="{C4067C48-AF2F-4D37-B66D-D2EA20B5F726}" destId="{BAE47386-2B60-4083-A068-D3350385E3A2}" srcOrd="3" destOrd="0" parTransId="{F512689B-2DBA-4822-A6EF-2E671797F957}" sibTransId="{7DA6293F-22D3-41B0-A73B-4388DCDC2384}"/>
    <dgm:cxn modelId="{BB042F9F-7647-4171-9C83-BE17C00932C5}" type="presOf" srcId="{937445B3-5AD9-4476-98D7-D67A7F6E49CD}" destId="{00C2487D-9E1A-4ED1-95A9-2312BF3B58E1}" srcOrd="0" destOrd="0" presId="urn:microsoft.com/office/officeart/2005/8/layout/matrix1"/>
    <dgm:cxn modelId="{27445B87-3322-4E5F-ABAF-3237686B806A}" srcId="{C4067C48-AF2F-4D37-B66D-D2EA20B5F726}" destId="{5CC7810B-BFDC-4ECB-911B-F3F7FF194873}" srcOrd="1" destOrd="0" parTransId="{95DCACE2-4B43-4CD0-822A-EADCC9BC9813}" sibTransId="{4E9D6952-3DD9-42AC-B385-A01C3694775C}"/>
    <dgm:cxn modelId="{309C3C44-80C0-4402-9BF6-2A6BC98BB27E}" type="presOf" srcId="{BAE47386-2B60-4083-A068-D3350385E3A2}" destId="{6043BB5C-8A43-4F12-A074-1AB41C312124}" srcOrd="1" destOrd="0" presId="urn:microsoft.com/office/officeart/2005/8/layout/matrix1"/>
    <dgm:cxn modelId="{8E0CA9B3-AF3B-4F3F-920E-03149DA2C8D9}" srcId="{C4067C48-AF2F-4D37-B66D-D2EA20B5F726}" destId="{937445B3-5AD9-4476-98D7-D67A7F6E49CD}" srcOrd="0" destOrd="0" parTransId="{91C0EAF6-1C2F-4393-BA99-927EE4895348}" sibTransId="{3F8D12B6-4F21-4F7B-B97B-6E53F70F3DFA}"/>
    <dgm:cxn modelId="{3A5D8C0C-700D-48D3-9D1A-A7E8A44BE38F}" type="presOf" srcId="{5CC7810B-BFDC-4ECB-911B-F3F7FF194873}" destId="{F484E90D-01DB-4637-A099-B7686700CBDE}" srcOrd="1" destOrd="0" presId="urn:microsoft.com/office/officeart/2005/8/layout/matrix1"/>
    <dgm:cxn modelId="{BB1AC6E6-EF6B-4FBE-8B80-F4BF8AA7ACC7}" type="presOf" srcId="{FB0E030E-A995-4E44-83BC-7BB027622B4B}" destId="{69CB05BC-BE8A-4ACC-8C1E-D07FBBC6D355}" srcOrd="0" destOrd="0" presId="urn:microsoft.com/office/officeart/2005/8/layout/matrix1"/>
    <dgm:cxn modelId="{898ABF86-5FC1-4FC5-A9DA-E7297C76D825}" type="presOf" srcId="{C4067C48-AF2F-4D37-B66D-D2EA20B5F726}" destId="{47D6FA91-83F3-429A-B32D-694F32414D6F}" srcOrd="0" destOrd="0" presId="urn:microsoft.com/office/officeart/2005/8/layout/matrix1"/>
    <dgm:cxn modelId="{E190333A-DC50-49F1-A08D-EBC7FD770E67}" type="presOf" srcId="{5CC7810B-BFDC-4ECB-911B-F3F7FF194873}" destId="{702C256D-5C37-4160-87CC-EE7BC374336B}" srcOrd="0" destOrd="0" presId="urn:microsoft.com/office/officeart/2005/8/layout/matrix1"/>
    <dgm:cxn modelId="{15C07E0B-2AF1-4CEA-98A2-CC07C745943B}" type="presOf" srcId="{FB0E030E-A995-4E44-83BC-7BB027622B4B}" destId="{E862B93D-67B1-45B3-8B1D-2D085AB71345}" srcOrd="1" destOrd="0" presId="urn:microsoft.com/office/officeart/2005/8/layout/matrix1"/>
    <dgm:cxn modelId="{9760A15C-96F0-4809-9994-2AD9E9077644}" type="presOf" srcId="{BAE47386-2B60-4083-A068-D3350385E3A2}" destId="{D4A10308-51CF-4549-9714-5FEF73508F11}" srcOrd="0" destOrd="0" presId="urn:microsoft.com/office/officeart/2005/8/layout/matrix1"/>
    <dgm:cxn modelId="{6561A5BB-6ACE-4221-BE82-87444922D3A3}" type="presParOf" srcId="{3450FB8D-E944-4676-B618-8F50325F0A74}" destId="{4960BFB3-432B-41C0-95A2-8AFE6E98E23A}" srcOrd="0" destOrd="0" presId="urn:microsoft.com/office/officeart/2005/8/layout/matrix1"/>
    <dgm:cxn modelId="{0A9C50D2-CBDB-4FD7-9564-64EB2248CED4}" type="presParOf" srcId="{4960BFB3-432B-41C0-95A2-8AFE6E98E23A}" destId="{00C2487D-9E1A-4ED1-95A9-2312BF3B58E1}" srcOrd="0" destOrd="0" presId="urn:microsoft.com/office/officeart/2005/8/layout/matrix1"/>
    <dgm:cxn modelId="{C038549C-DE7C-4E4E-922B-CD2C9D5B9C58}" type="presParOf" srcId="{4960BFB3-432B-41C0-95A2-8AFE6E98E23A}" destId="{920B9A01-9F8E-4024-970F-9E16CC8BC4EF}" srcOrd="1" destOrd="0" presId="urn:microsoft.com/office/officeart/2005/8/layout/matrix1"/>
    <dgm:cxn modelId="{F873506D-55AC-431C-99ED-399282C49F55}" type="presParOf" srcId="{4960BFB3-432B-41C0-95A2-8AFE6E98E23A}" destId="{702C256D-5C37-4160-87CC-EE7BC374336B}" srcOrd="2" destOrd="0" presId="urn:microsoft.com/office/officeart/2005/8/layout/matrix1"/>
    <dgm:cxn modelId="{DE3A3DB4-9DA3-4D96-8450-80B99ABE2C34}" type="presParOf" srcId="{4960BFB3-432B-41C0-95A2-8AFE6E98E23A}" destId="{F484E90D-01DB-4637-A099-B7686700CBDE}" srcOrd="3" destOrd="0" presId="urn:microsoft.com/office/officeart/2005/8/layout/matrix1"/>
    <dgm:cxn modelId="{21DD48D7-0445-4581-9F3A-9DBA12141A37}" type="presParOf" srcId="{4960BFB3-432B-41C0-95A2-8AFE6E98E23A}" destId="{69CB05BC-BE8A-4ACC-8C1E-D07FBBC6D355}" srcOrd="4" destOrd="0" presId="urn:microsoft.com/office/officeart/2005/8/layout/matrix1"/>
    <dgm:cxn modelId="{9BD30AB7-9DA5-4B22-8F95-1B73EED1B5EE}" type="presParOf" srcId="{4960BFB3-432B-41C0-95A2-8AFE6E98E23A}" destId="{E862B93D-67B1-45B3-8B1D-2D085AB71345}" srcOrd="5" destOrd="0" presId="urn:microsoft.com/office/officeart/2005/8/layout/matrix1"/>
    <dgm:cxn modelId="{6EC79438-206D-4C12-9F53-982489C7358A}" type="presParOf" srcId="{4960BFB3-432B-41C0-95A2-8AFE6E98E23A}" destId="{D4A10308-51CF-4549-9714-5FEF73508F11}" srcOrd="6" destOrd="0" presId="urn:microsoft.com/office/officeart/2005/8/layout/matrix1"/>
    <dgm:cxn modelId="{787CFF61-D5B1-44E1-A15D-B5DDF1CCE844}" type="presParOf" srcId="{4960BFB3-432B-41C0-95A2-8AFE6E98E23A}" destId="{6043BB5C-8A43-4F12-A074-1AB41C312124}" srcOrd="7" destOrd="0" presId="urn:microsoft.com/office/officeart/2005/8/layout/matrix1"/>
    <dgm:cxn modelId="{26D2E3F8-8455-4A17-B062-0C1FC0FADC9B}" type="presParOf" srcId="{3450FB8D-E944-4676-B618-8F50325F0A74}" destId="{47D6FA91-83F3-429A-B32D-694F32414D6F}" srcOrd="1" destOrd="0" presId="urn:microsoft.com/office/officeart/2005/8/layout/matrix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5394B9-31A3-4259-ACD3-D0CD9559AA0F}"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C4067C48-AF2F-4D37-B66D-D2EA20B5F726}">
      <dgm:prSet phldrT="[Text]"/>
      <dgm:spPr/>
      <dgm:t>
        <a:bodyPr/>
        <a:lstStyle/>
        <a:p>
          <a:r>
            <a:rPr lang="en-US" dirty="0" err="1" smtClean="0"/>
            <a:t>Bolman</a:t>
          </a:r>
          <a:r>
            <a:rPr lang="en-US" dirty="0" smtClean="0"/>
            <a:t> </a:t>
          </a:r>
          <a:br>
            <a:rPr lang="en-US" dirty="0" smtClean="0"/>
          </a:br>
          <a:r>
            <a:rPr lang="en-US" dirty="0" smtClean="0"/>
            <a:t>&amp; Deal</a:t>
          </a:r>
          <a:endParaRPr lang="en-US" dirty="0"/>
        </a:p>
      </dgm:t>
    </dgm:pt>
    <dgm:pt modelId="{76841797-3DC8-485B-A578-4812BA3EF218}" type="parTrans" cxnId="{E986C634-3ED0-4606-BEF1-2EE655EB28DF}">
      <dgm:prSet/>
      <dgm:spPr/>
      <dgm:t>
        <a:bodyPr/>
        <a:lstStyle/>
        <a:p>
          <a:endParaRPr lang="en-US"/>
        </a:p>
      </dgm:t>
    </dgm:pt>
    <dgm:pt modelId="{EDCCEB6A-D0BC-4CD8-88B3-53AB3BD9E894}" type="sibTrans" cxnId="{E986C634-3ED0-4606-BEF1-2EE655EB28DF}">
      <dgm:prSet/>
      <dgm:spPr/>
      <dgm:t>
        <a:bodyPr/>
        <a:lstStyle/>
        <a:p>
          <a:endParaRPr lang="en-US"/>
        </a:p>
      </dgm:t>
    </dgm:pt>
    <dgm:pt modelId="{937445B3-5AD9-4476-98D7-D67A7F6E49CD}">
      <dgm:prSet phldrT="[Text]"/>
      <dgm:spPr/>
      <dgm:t>
        <a:bodyPr/>
        <a:lstStyle/>
        <a:p>
          <a:r>
            <a:rPr lang="en-US" dirty="0" smtClean="0"/>
            <a:t>Structural</a:t>
          </a:r>
          <a:endParaRPr lang="en-US" dirty="0"/>
        </a:p>
      </dgm:t>
    </dgm:pt>
    <dgm:pt modelId="{91C0EAF6-1C2F-4393-BA99-927EE4895348}" type="parTrans" cxnId="{8E0CA9B3-AF3B-4F3F-920E-03149DA2C8D9}">
      <dgm:prSet/>
      <dgm:spPr/>
      <dgm:t>
        <a:bodyPr/>
        <a:lstStyle/>
        <a:p>
          <a:endParaRPr lang="en-US"/>
        </a:p>
      </dgm:t>
    </dgm:pt>
    <dgm:pt modelId="{3F8D12B6-4F21-4F7B-B97B-6E53F70F3DFA}" type="sibTrans" cxnId="{8E0CA9B3-AF3B-4F3F-920E-03149DA2C8D9}">
      <dgm:prSet/>
      <dgm:spPr/>
      <dgm:t>
        <a:bodyPr/>
        <a:lstStyle/>
        <a:p>
          <a:endParaRPr lang="en-US"/>
        </a:p>
      </dgm:t>
    </dgm:pt>
    <dgm:pt modelId="{5CC7810B-BFDC-4ECB-911B-F3F7FF194873}">
      <dgm:prSet phldrT="[Text]"/>
      <dgm:spPr/>
      <dgm:t>
        <a:bodyPr/>
        <a:lstStyle/>
        <a:p>
          <a:r>
            <a:rPr lang="en-US" dirty="0" smtClean="0"/>
            <a:t>Human resource</a:t>
          </a:r>
          <a:endParaRPr lang="en-US" dirty="0"/>
        </a:p>
      </dgm:t>
    </dgm:pt>
    <dgm:pt modelId="{95DCACE2-4B43-4CD0-822A-EADCC9BC9813}" type="parTrans" cxnId="{27445B87-3322-4E5F-ABAF-3237686B806A}">
      <dgm:prSet/>
      <dgm:spPr/>
      <dgm:t>
        <a:bodyPr/>
        <a:lstStyle/>
        <a:p>
          <a:endParaRPr lang="en-US"/>
        </a:p>
      </dgm:t>
    </dgm:pt>
    <dgm:pt modelId="{4E9D6952-3DD9-42AC-B385-A01C3694775C}" type="sibTrans" cxnId="{27445B87-3322-4E5F-ABAF-3237686B806A}">
      <dgm:prSet/>
      <dgm:spPr/>
      <dgm:t>
        <a:bodyPr/>
        <a:lstStyle/>
        <a:p>
          <a:endParaRPr lang="en-US"/>
        </a:p>
      </dgm:t>
    </dgm:pt>
    <dgm:pt modelId="{FB0E030E-A995-4E44-83BC-7BB027622B4B}">
      <dgm:prSet phldrT="[Text]"/>
      <dgm:spPr/>
      <dgm:t>
        <a:bodyPr/>
        <a:lstStyle/>
        <a:p>
          <a:r>
            <a:rPr lang="en-US" dirty="0" smtClean="0"/>
            <a:t>Political</a:t>
          </a:r>
          <a:endParaRPr lang="en-US" dirty="0"/>
        </a:p>
      </dgm:t>
    </dgm:pt>
    <dgm:pt modelId="{117D2E39-5BE2-441A-8552-4ABABA84C4EE}" type="parTrans" cxnId="{D11BCF02-6D01-48DA-940A-8924F635B6B3}">
      <dgm:prSet/>
      <dgm:spPr/>
      <dgm:t>
        <a:bodyPr/>
        <a:lstStyle/>
        <a:p>
          <a:endParaRPr lang="en-US"/>
        </a:p>
      </dgm:t>
    </dgm:pt>
    <dgm:pt modelId="{1F1C0DA6-D112-4915-BE31-438DC105A104}" type="sibTrans" cxnId="{D11BCF02-6D01-48DA-940A-8924F635B6B3}">
      <dgm:prSet/>
      <dgm:spPr/>
      <dgm:t>
        <a:bodyPr/>
        <a:lstStyle/>
        <a:p>
          <a:endParaRPr lang="en-US"/>
        </a:p>
      </dgm:t>
    </dgm:pt>
    <dgm:pt modelId="{BAE47386-2B60-4083-A068-D3350385E3A2}">
      <dgm:prSet phldrT="[Text]"/>
      <dgm:spPr/>
      <dgm:t>
        <a:bodyPr/>
        <a:lstStyle/>
        <a:p>
          <a:r>
            <a:rPr lang="en-US" dirty="0" smtClean="0"/>
            <a:t>Symbolic</a:t>
          </a:r>
          <a:endParaRPr lang="en-US" dirty="0"/>
        </a:p>
      </dgm:t>
    </dgm:pt>
    <dgm:pt modelId="{F512689B-2DBA-4822-A6EF-2E671797F957}" type="parTrans" cxnId="{74ACB97F-6F9B-4D33-9438-6EBD9FDFE2C8}">
      <dgm:prSet/>
      <dgm:spPr/>
      <dgm:t>
        <a:bodyPr/>
        <a:lstStyle/>
        <a:p>
          <a:endParaRPr lang="en-US"/>
        </a:p>
      </dgm:t>
    </dgm:pt>
    <dgm:pt modelId="{7DA6293F-22D3-41B0-A73B-4388DCDC2384}" type="sibTrans" cxnId="{74ACB97F-6F9B-4D33-9438-6EBD9FDFE2C8}">
      <dgm:prSet/>
      <dgm:spPr/>
      <dgm:t>
        <a:bodyPr/>
        <a:lstStyle/>
        <a:p>
          <a:endParaRPr lang="en-US"/>
        </a:p>
      </dgm:t>
    </dgm:pt>
    <dgm:pt modelId="{3450FB8D-E944-4676-B618-8F50325F0A74}" type="pres">
      <dgm:prSet presAssocID="{6E5394B9-31A3-4259-ACD3-D0CD9559AA0F}" presName="diagram" presStyleCnt="0">
        <dgm:presLayoutVars>
          <dgm:chMax val="1"/>
          <dgm:dir/>
          <dgm:animLvl val="ctr"/>
          <dgm:resizeHandles val="exact"/>
        </dgm:presLayoutVars>
      </dgm:prSet>
      <dgm:spPr/>
      <dgm:t>
        <a:bodyPr/>
        <a:lstStyle/>
        <a:p>
          <a:endParaRPr lang="en-US"/>
        </a:p>
      </dgm:t>
    </dgm:pt>
    <dgm:pt modelId="{4960BFB3-432B-41C0-95A2-8AFE6E98E23A}" type="pres">
      <dgm:prSet presAssocID="{6E5394B9-31A3-4259-ACD3-D0CD9559AA0F}" presName="matrix" presStyleCnt="0"/>
      <dgm:spPr/>
    </dgm:pt>
    <dgm:pt modelId="{00C2487D-9E1A-4ED1-95A9-2312BF3B58E1}" type="pres">
      <dgm:prSet presAssocID="{6E5394B9-31A3-4259-ACD3-D0CD9559AA0F}" presName="tile1" presStyleLbl="node1" presStyleIdx="0" presStyleCnt="4" custLinFactNeighborY="-3367"/>
      <dgm:spPr/>
      <dgm:t>
        <a:bodyPr/>
        <a:lstStyle/>
        <a:p>
          <a:endParaRPr lang="en-US"/>
        </a:p>
      </dgm:t>
    </dgm:pt>
    <dgm:pt modelId="{920B9A01-9F8E-4024-970F-9E16CC8BC4EF}" type="pres">
      <dgm:prSet presAssocID="{6E5394B9-31A3-4259-ACD3-D0CD9559AA0F}" presName="tile1text" presStyleLbl="node1" presStyleIdx="0" presStyleCnt="4">
        <dgm:presLayoutVars>
          <dgm:chMax val="0"/>
          <dgm:chPref val="0"/>
          <dgm:bulletEnabled val="1"/>
        </dgm:presLayoutVars>
      </dgm:prSet>
      <dgm:spPr/>
      <dgm:t>
        <a:bodyPr/>
        <a:lstStyle/>
        <a:p>
          <a:endParaRPr lang="en-US"/>
        </a:p>
      </dgm:t>
    </dgm:pt>
    <dgm:pt modelId="{702C256D-5C37-4160-87CC-EE7BC374336B}" type="pres">
      <dgm:prSet presAssocID="{6E5394B9-31A3-4259-ACD3-D0CD9559AA0F}" presName="tile2" presStyleLbl="node1" presStyleIdx="1" presStyleCnt="4"/>
      <dgm:spPr/>
      <dgm:t>
        <a:bodyPr/>
        <a:lstStyle/>
        <a:p>
          <a:endParaRPr lang="en-US"/>
        </a:p>
      </dgm:t>
    </dgm:pt>
    <dgm:pt modelId="{F484E90D-01DB-4637-A099-B7686700CBDE}" type="pres">
      <dgm:prSet presAssocID="{6E5394B9-31A3-4259-ACD3-D0CD9559AA0F}" presName="tile2text" presStyleLbl="node1" presStyleIdx="1" presStyleCnt="4">
        <dgm:presLayoutVars>
          <dgm:chMax val="0"/>
          <dgm:chPref val="0"/>
          <dgm:bulletEnabled val="1"/>
        </dgm:presLayoutVars>
      </dgm:prSet>
      <dgm:spPr/>
      <dgm:t>
        <a:bodyPr/>
        <a:lstStyle/>
        <a:p>
          <a:endParaRPr lang="en-US"/>
        </a:p>
      </dgm:t>
    </dgm:pt>
    <dgm:pt modelId="{69CB05BC-BE8A-4ACC-8C1E-D07FBBC6D355}" type="pres">
      <dgm:prSet presAssocID="{6E5394B9-31A3-4259-ACD3-D0CD9559AA0F}" presName="tile3" presStyleLbl="node1" presStyleIdx="2" presStyleCnt="4"/>
      <dgm:spPr/>
      <dgm:t>
        <a:bodyPr/>
        <a:lstStyle/>
        <a:p>
          <a:endParaRPr lang="en-US"/>
        </a:p>
      </dgm:t>
    </dgm:pt>
    <dgm:pt modelId="{E862B93D-67B1-45B3-8B1D-2D085AB71345}" type="pres">
      <dgm:prSet presAssocID="{6E5394B9-31A3-4259-ACD3-D0CD9559AA0F}" presName="tile3text" presStyleLbl="node1" presStyleIdx="2" presStyleCnt="4">
        <dgm:presLayoutVars>
          <dgm:chMax val="0"/>
          <dgm:chPref val="0"/>
          <dgm:bulletEnabled val="1"/>
        </dgm:presLayoutVars>
      </dgm:prSet>
      <dgm:spPr/>
      <dgm:t>
        <a:bodyPr/>
        <a:lstStyle/>
        <a:p>
          <a:endParaRPr lang="en-US"/>
        </a:p>
      </dgm:t>
    </dgm:pt>
    <dgm:pt modelId="{D4A10308-51CF-4549-9714-5FEF73508F11}" type="pres">
      <dgm:prSet presAssocID="{6E5394B9-31A3-4259-ACD3-D0CD9559AA0F}" presName="tile4" presStyleLbl="node1" presStyleIdx="3" presStyleCnt="4"/>
      <dgm:spPr/>
      <dgm:t>
        <a:bodyPr/>
        <a:lstStyle/>
        <a:p>
          <a:endParaRPr lang="en-US"/>
        </a:p>
      </dgm:t>
    </dgm:pt>
    <dgm:pt modelId="{6043BB5C-8A43-4F12-A074-1AB41C312124}" type="pres">
      <dgm:prSet presAssocID="{6E5394B9-31A3-4259-ACD3-D0CD9559AA0F}" presName="tile4text" presStyleLbl="node1" presStyleIdx="3" presStyleCnt="4">
        <dgm:presLayoutVars>
          <dgm:chMax val="0"/>
          <dgm:chPref val="0"/>
          <dgm:bulletEnabled val="1"/>
        </dgm:presLayoutVars>
      </dgm:prSet>
      <dgm:spPr/>
      <dgm:t>
        <a:bodyPr/>
        <a:lstStyle/>
        <a:p>
          <a:endParaRPr lang="en-US"/>
        </a:p>
      </dgm:t>
    </dgm:pt>
    <dgm:pt modelId="{47D6FA91-83F3-429A-B32D-694F32414D6F}" type="pres">
      <dgm:prSet presAssocID="{6E5394B9-31A3-4259-ACD3-D0CD9559AA0F}" presName="centerTile" presStyleLbl="fgShp" presStyleIdx="0" presStyleCnt="1">
        <dgm:presLayoutVars>
          <dgm:chMax val="0"/>
          <dgm:chPref val="0"/>
        </dgm:presLayoutVars>
      </dgm:prSet>
      <dgm:spPr/>
      <dgm:t>
        <a:bodyPr/>
        <a:lstStyle/>
        <a:p>
          <a:endParaRPr lang="en-US"/>
        </a:p>
      </dgm:t>
    </dgm:pt>
  </dgm:ptLst>
  <dgm:cxnLst>
    <dgm:cxn modelId="{D11BCF02-6D01-48DA-940A-8924F635B6B3}" srcId="{C4067C48-AF2F-4D37-B66D-D2EA20B5F726}" destId="{FB0E030E-A995-4E44-83BC-7BB027622B4B}" srcOrd="2" destOrd="0" parTransId="{117D2E39-5BE2-441A-8552-4ABABA84C4EE}" sibTransId="{1F1C0DA6-D112-4915-BE31-438DC105A104}"/>
    <dgm:cxn modelId="{E986C634-3ED0-4606-BEF1-2EE655EB28DF}" srcId="{6E5394B9-31A3-4259-ACD3-D0CD9559AA0F}" destId="{C4067C48-AF2F-4D37-B66D-D2EA20B5F726}" srcOrd="0" destOrd="0" parTransId="{76841797-3DC8-485B-A578-4812BA3EF218}" sibTransId="{EDCCEB6A-D0BC-4CD8-88B3-53AB3BD9E894}"/>
    <dgm:cxn modelId="{26A2C988-9ED8-4FC8-8405-C6DA7E8D4CB7}" type="presOf" srcId="{C4067C48-AF2F-4D37-B66D-D2EA20B5F726}" destId="{47D6FA91-83F3-429A-B32D-694F32414D6F}" srcOrd="0" destOrd="0" presId="urn:microsoft.com/office/officeart/2005/8/layout/matrix1"/>
    <dgm:cxn modelId="{74ACB97F-6F9B-4D33-9438-6EBD9FDFE2C8}" srcId="{C4067C48-AF2F-4D37-B66D-D2EA20B5F726}" destId="{BAE47386-2B60-4083-A068-D3350385E3A2}" srcOrd="3" destOrd="0" parTransId="{F512689B-2DBA-4822-A6EF-2E671797F957}" sibTransId="{7DA6293F-22D3-41B0-A73B-4388DCDC2384}"/>
    <dgm:cxn modelId="{27445B87-3322-4E5F-ABAF-3237686B806A}" srcId="{C4067C48-AF2F-4D37-B66D-D2EA20B5F726}" destId="{5CC7810B-BFDC-4ECB-911B-F3F7FF194873}" srcOrd="1" destOrd="0" parTransId="{95DCACE2-4B43-4CD0-822A-EADCC9BC9813}" sibTransId="{4E9D6952-3DD9-42AC-B385-A01C3694775C}"/>
    <dgm:cxn modelId="{8E0CA9B3-AF3B-4F3F-920E-03149DA2C8D9}" srcId="{C4067C48-AF2F-4D37-B66D-D2EA20B5F726}" destId="{937445B3-5AD9-4476-98D7-D67A7F6E49CD}" srcOrd="0" destOrd="0" parTransId="{91C0EAF6-1C2F-4393-BA99-927EE4895348}" sibTransId="{3F8D12B6-4F21-4F7B-B97B-6E53F70F3DFA}"/>
    <dgm:cxn modelId="{6AE51A89-4EA9-4828-8C31-AC265B6E33A1}" type="presOf" srcId="{6E5394B9-31A3-4259-ACD3-D0CD9559AA0F}" destId="{3450FB8D-E944-4676-B618-8F50325F0A74}" srcOrd="0" destOrd="0" presId="urn:microsoft.com/office/officeart/2005/8/layout/matrix1"/>
    <dgm:cxn modelId="{8545CFBE-B370-441D-AA02-0BB6D1F8A175}" type="presOf" srcId="{BAE47386-2B60-4083-A068-D3350385E3A2}" destId="{6043BB5C-8A43-4F12-A074-1AB41C312124}" srcOrd="1" destOrd="0" presId="urn:microsoft.com/office/officeart/2005/8/layout/matrix1"/>
    <dgm:cxn modelId="{34E8CE86-E2D3-4513-B38E-439C37811346}" type="presOf" srcId="{937445B3-5AD9-4476-98D7-D67A7F6E49CD}" destId="{920B9A01-9F8E-4024-970F-9E16CC8BC4EF}" srcOrd="1" destOrd="0" presId="urn:microsoft.com/office/officeart/2005/8/layout/matrix1"/>
    <dgm:cxn modelId="{978B728E-C087-41E9-BE41-F73B23E94902}" type="presOf" srcId="{FB0E030E-A995-4E44-83BC-7BB027622B4B}" destId="{69CB05BC-BE8A-4ACC-8C1E-D07FBBC6D355}" srcOrd="0" destOrd="0" presId="urn:microsoft.com/office/officeart/2005/8/layout/matrix1"/>
    <dgm:cxn modelId="{2471A2BB-FA28-447A-BE16-B272F761EF6A}" type="presOf" srcId="{BAE47386-2B60-4083-A068-D3350385E3A2}" destId="{D4A10308-51CF-4549-9714-5FEF73508F11}" srcOrd="0" destOrd="0" presId="urn:microsoft.com/office/officeart/2005/8/layout/matrix1"/>
    <dgm:cxn modelId="{59FF1EF4-4EE8-4EDE-90FB-A5052DD8F6D9}" type="presOf" srcId="{937445B3-5AD9-4476-98D7-D67A7F6E49CD}" destId="{00C2487D-9E1A-4ED1-95A9-2312BF3B58E1}" srcOrd="0" destOrd="0" presId="urn:microsoft.com/office/officeart/2005/8/layout/matrix1"/>
    <dgm:cxn modelId="{3CD4997D-2BDF-41C3-B634-806F405F36D8}" type="presOf" srcId="{5CC7810B-BFDC-4ECB-911B-F3F7FF194873}" destId="{702C256D-5C37-4160-87CC-EE7BC374336B}" srcOrd="0" destOrd="0" presId="urn:microsoft.com/office/officeart/2005/8/layout/matrix1"/>
    <dgm:cxn modelId="{9721317A-CF2B-4B70-A9E8-D333184CA2E4}" type="presOf" srcId="{FB0E030E-A995-4E44-83BC-7BB027622B4B}" destId="{E862B93D-67B1-45B3-8B1D-2D085AB71345}" srcOrd="1" destOrd="0" presId="urn:microsoft.com/office/officeart/2005/8/layout/matrix1"/>
    <dgm:cxn modelId="{195D94CD-6A57-46B9-8E5C-57F0712D9D26}" type="presOf" srcId="{5CC7810B-BFDC-4ECB-911B-F3F7FF194873}" destId="{F484E90D-01DB-4637-A099-B7686700CBDE}" srcOrd="1" destOrd="0" presId="urn:microsoft.com/office/officeart/2005/8/layout/matrix1"/>
    <dgm:cxn modelId="{9C39F29E-A720-4695-99E1-D60D5B2288CA}" type="presParOf" srcId="{3450FB8D-E944-4676-B618-8F50325F0A74}" destId="{4960BFB3-432B-41C0-95A2-8AFE6E98E23A}" srcOrd="0" destOrd="0" presId="urn:microsoft.com/office/officeart/2005/8/layout/matrix1"/>
    <dgm:cxn modelId="{46132C5E-DC11-454E-BCB0-283BBEC36D14}" type="presParOf" srcId="{4960BFB3-432B-41C0-95A2-8AFE6E98E23A}" destId="{00C2487D-9E1A-4ED1-95A9-2312BF3B58E1}" srcOrd="0" destOrd="0" presId="urn:microsoft.com/office/officeart/2005/8/layout/matrix1"/>
    <dgm:cxn modelId="{E4EE7BE0-7285-43AF-8B8E-DCD47893BBC8}" type="presParOf" srcId="{4960BFB3-432B-41C0-95A2-8AFE6E98E23A}" destId="{920B9A01-9F8E-4024-970F-9E16CC8BC4EF}" srcOrd="1" destOrd="0" presId="urn:microsoft.com/office/officeart/2005/8/layout/matrix1"/>
    <dgm:cxn modelId="{A1581F52-8B78-4A9C-BE90-80E6344A3A5B}" type="presParOf" srcId="{4960BFB3-432B-41C0-95A2-8AFE6E98E23A}" destId="{702C256D-5C37-4160-87CC-EE7BC374336B}" srcOrd="2" destOrd="0" presId="urn:microsoft.com/office/officeart/2005/8/layout/matrix1"/>
    <dgm:cxn modelId="{AC14CB7C-45E0-4B7D-9705-1378A997E953}" type="presParOf" srcId="{4960BFB3-432B-41C0-95A2-8AFE6E98E23A}" destId="{F484E90D-01DB-4637-A099-B7686700CBDE}" srcOrd="3" destOrd="0" presId="urn:microsoft.com/office/officeart/2005/8/layout/matrix1"/>
    <dgm:cxn modelId="{E2E79552-255F-41E2-9EFB-CA72FA0E3ED4}" type="presParOf" srcId="{4960BFB3-432B-41C0-95A2-8AFE6E98E23A}" destId="{69CB05BC-BE8A-4ACC-8C1E-D07FBBC6D355}" srcOrd="4" destOrd="0" presId="urn:microsoft.com/office/officeart/2005/8/layout/matrix1"/>
    <dgm:cxn modelId="{C5C0D938-95A4-46AB-9838-2EF607DCBEB8}" type="presParOf" srcId="{4960BFB3-432B-41C0-95A2-8AFE6E98E23A}" destId="{E862B93D-67B1-45B3-8B1D-2D085AB71345}" srcOrd="5" destOrd="0" presId="urn:microsoft.com/office/officeart/2005/8/layout/matrix1"/>
    <dgm:cxn modelId="{67A181AB-A292-4FDA-9D37-D816E6BEB29C}" type="presParOf" srcId="{4960BFB3-432B-41C0-95A2-8AFE6E98E23A}" destId="{D4A10308-51CF-4549-9714-5FEF73508F11}" srcOrd="6" destOrd="0" presId="urn:microsoft.com/office/officeart/2005/8/layout/matrix1"/>
    <dgm:cxn modelId="{E6BF4658-6620-4156-A6F8-FD8EAB46264D}" type="presParOf" srcId="{4960BFB3-432B-41C0-95A2-8AFE6E98E23A}" destId="{6043BB5C-8A43-4F12-A074-1AB41C312124}" srcOrd="7" destOrd="0" presId="urn:microsoft.com/office/officeart/2005/8/layout/matrix1"/>
    <dgm:cxn modelId="{DAAE4D06-00EB-401A-A967-E446A97D27C8}" type="presParOf" srcId="{3450FB8D-E944-4676-B618-8F50325F0A74}" destId="{47D6FA91-83F3-429A-B32D-694F32414D6F}" srcOrd="1" destOrd="0" presId="urn:microsoft.com/office/officeart/2005/8/layout/matrix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0C2487D-9E1A-4ED1-95A9-2312BF3B58E1}">
      <dsp:nvSpPr>
        <dsp:cNvPr id="0" name=""/>
        <dsp:cNvSpPr/>
      </dsp:nvSpPr>
      <dsp:spPr>
        <a:xfrm rot="16200000">
          <a:off x="925909" y="-925909"/>
          <a:ext cx="2262981" cy="4114799"/>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kern="1200" dirty="0" smtClean="0"/>
            <a:t>Structural</a:t>
          </a:r>
          <a:endParaRPr lang="en-US" sz="2800" kern="1200" dirty="0"/>
        </a:p>
      </dsp:txBody>
      <dsp:txXfrm rot="16200000">
        <a:off x="1208781" y="-1208781"/>
        <a:ext cx="1697236" cy="4114799"/>
      </dsp:txXfrm>
    </dsp:sp>
    <dsp:sp modelId="{702C256D-5C37-4160-87CC-EE7BC374336B}">
      <dsp:nvSpPr>
        <dsp:cNvPr id="0" name=""/>
        <dsp:cNvSpPr/>
      </dsp:nvSpPr>
      <dsp:spPr>
        <a:xfrm>
          <a:off x="4114799" y="0"/>
          <a:ext cx="4114799" cy="226298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kern="1200" dirty="0" smtClean="0"/>
            <a:t>Human resource</a:t>
          </a:r>
          <a:endParaRPr lang="en-US" sz="2800" kern="1200" dirty="0"/>
        </a:p>
      </dsp:txBody>
      <dsp:txXfrm>
        <a:off x="4114799" y="0"/>
        <a:ext cx="4114799" cy="1697236"/>
      </dsp:txXfrm>
    </dsp:sp>
    <dsp:sp modelId="{69CB05BC-BE8A-4ACC-8C1E-D07FBBC6D355}">
      <dsp:nvSpPr>
        <dsp:cNvPr id="0" name=""/>
        <dsp:cNvSpPr/>
      </dsp:nvSpPr>
      <dsp:spPr>
        <a:xfrm rot="10800000">
          <a:off x="0" y="2262981"/>
          <a:ext cx="4114799" cy="226298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kern="1200" dirty="0" smtClean="0"/>
            <a:t>Political</a:t>
          </a:r>
          <a:endParaRPr lang="en-US" sz="2800" kern="1200" dirty="0"/>
        </a:p>
      </dsp:txBody>
      <dsp:txXfrm rot="10800000">
        <a:off x="0" y="2828726"/>
        <a:ext cx="4114799" cy="1697236"/>
      </dsp:txXfrm>
    </dsp:sp>
    <dsp:sp modelId="{D4A10308-51CF-4549-9714-5FEF73508F11}">
      <dsp:nvSpPr>
        <dsp:cNvPr id="0" name=""/>
        <dsp:cNvSpPr/>
      </dsp:nvSpPr>
      <dsp:spPr>
        <a:xfrm rot="5400000">
          <a:off x="5040709" y="1337072"/>
          <a:ext cx="2262981" cy="4114799"/>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kern="1200" dirty="0" smtClean="0"/>
            <a:t>Symbolic</a:t>
          </a:r>
          <a:endParaRPr lang="en-US" sz="2800" kern="1200" dirty="0"/>
        </a:p>
      </dsp:txBody>
      <dsp:txXfrm rot="5400000">
        <a:off x="5323581" y="1619944"/>
        <a:ext cx="1697236" cy="4114799"/>
      </dsp:txXfrm>
    </dsp:sp>
    <dsp:sp modelId="{47D6FA91-83F3-429A-B32D-694F32414D6F}">
      <dsp:nvSpPr>
        <dsp:cNvPr id="0" name=""/>
        <dsp:cNvSpPr/>
      </dsp:nvSpPr>
      <dsp:spPr>
        <a:xfrm>
          <a:off x="2880359" y="1697236"/>
          <a:ext cx="2468880" cy="1131490"/>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err="1" smtClean="0"/>
            <a:t>Bolman</a:t>
          </a:r>
          <a:r>
            <a:rPr lang="en-US" sz="2800" kern="1200" dirty="0" smtClean="0"/>
            <a:t> </a:t>
          </a:r>
          <a:br>
            <a:rPr lang="en-US" sz="2800" kern="1200" dirty="0" smtClean="0"/>
          </a:br>
          <a:r>
            <a:rPr lang="en-US" sz="2800" kern="1200" dirty="0" smtClean="0"/>
            <a:t>&amp; Deal</a:t>
          </a:r>
          <a:endParaRPr lang="en-US" sz="2800" kern="1200" dirty="0"/>
        </a:p>
      </dsp:txBody>
      <dsp:txXfrm>
        <a:off x="2880359" y="1697236"/>
        <a:ext cx="2468880" cy="113149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0C2487D-9E1A-4ED1-95A9-2312BF3B58E1}">
      <dsp:nvSpPr>
        <dsp:cNvPr id="0" name=""/>
        <dsp:cNvSpPr/>
      </dsp:nvSpPr>
      <dsp:spPr>
        <a:xfrm rot="16200000">
          <a:off x="925909" y="-925909"/>
          <a:ext cx="2262981" cy="41148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kern="1200" dirty="0" smtClean="0"/>
            <a:t>Structural</a:t>
          </a:r>
          <a:endParaRPr lang="en-US" sz="2800" kern="1200" dirty="0"/>
        </a:p>
      </dsp:txBody>
      <dsp:txXfrm rot="16200000">
        <a:off x="1208781" y="-1208781"/>
        <a:ext cx="1697236" cy="4114800"/>
      </dsp:txXfrm>
    </dsp:sp>
    <dsp:sp modelId="{702C256D-5C37-4160-87CC-EE7BC374336B}">
      <dsp:nvSpPr>
        <dsp:cNvPr id="0" name=""/>
        <dsp:cNvSpPr/>
      </dsp:nvSpPr>
      <dsp:spPr>
        <a:xfrm>
          <a:off x="4114800" y="0"/>
          <a:ext cx="4114800" cy="226298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kern="1200" dirty="0" smtClean="0"/>
            <a:t>Human resource</a:t>
          </a:r>
          <a:endParaRPr lang="en-US" sz="2800" kern="1200" dirty="0"/>
        </a:p>
      </dsp:txBody>
      <dsp:txXfrm>
        <a:off x="4114800" y="0"/>
        <a:ext cx="4114800" cy="1697236"/>
      </dsp:txXfrm>
    </dsp:sp>
    <dsp:sp modelId="{69CB05BC-BE8A-4ACC-8C1E-D07FBBC6D355}">
      <dsp:nvSpPr>
        <dsp:cNvPr id="0" name=""/>
        <dsp:cNvSpPr/>
      </dsp:nvSpPr>
      <dsp:spPr>
        <a:xfrm rot="10800000">
          <a:off x="0" y="2262981"/>
          <a:ext cx="4114800" cy="226298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kern="1200" dirty="0" smtClean="0"/>
            <a:t>Political</a:t>
          </a:r>
          <a:endParaRPr lang="en-US" sz="2800" kern="1200" dirty="0"/>
        </a:p>
      </dsp:txBody>
      <dsp:txXfrm rot="10800000">
        <a:off x="0" y="2828726"/>
        <a:ext cx="4114800" cy="1697236"/>
      </dsp:txXfrm>
    </dsp:sp>
    <dsp:sp modelId="{D4A10308-51CF-4549-9714-5FEF73508F11}">
      <dsp:nvSpPr>
        <dsp:cNvPr id="0" name=""/>
        <dsp:cNvSpPr/>
      </dsp:nvSpPr>
      <dsp:spPr>
        <a:xfrm rot="5400000">
          <a:off x="5040709" y="1337072"/>
          <a:ext cx="2262981" cy="41148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kern="1200" dirty="0" smtClean="0"/>
            <a:t>Symbolic</a:t>
          </a:r>
          <a:endParaRPr lang="en-US" sz="2800" kern="1200" dirty="0"/>
        </a:p>
      </dsp:txBody>
      <dsp:txXfrm rot="5400000">
        <a:off x="5323581" y="1619944"/>
        <a:ext cx="1697236" cy="4114800"/>
      </dsp:txXfrm>
    </dsp:sp>
    <dsp:sp modelId="{47D6FA91-83F3-429A-B32D-694F32414D6F}">
      <dsp:nvSpPr>
        <dsp:cNvPr id="0" name=""/>
        <dsp:cNvSpPr/>
      </dsp:nvSpPr>
      <dsp:spPr>
        <a:xfrm>
          <a:off x="2880359" y="1697236"/>
          <a:ext cx="2468880" cy="1131490"/>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err="1" smtClean="0"/>
            <a:t>Bolman</a:t>
          </a:r>
          <a:r>
            <a:rPr lang="en-US" sz="2800" kern="1200" dirty="0" smtClean="0"/>
            <a:t> </a:t>
          </a:r>
          <a:br>
            <a:rPr lang="en-US" sz="2800" kern="1200" dirty="0" smtClean="0"/>
          </a:br>
          <a:r>
            <a:rPr lang="en-US" sz="2800" kern="1200" dirty="0" smtClean="0"/>
            <a:t>&amp; Deal</a:t>
          </a:r>
          <a:endParaRPr lang="en-US" sz="2800" kern="1200" dirty="0"/>
        </a:p>
      </dsp:txBody>
      <dsp:txXfrm>
        <a:off x="2880359" y="1697236"/>
        <a:ext cx="2468880" cy="1131490"/>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30FF45-4336-4E20-9B27-57B1FA55D5D7}" type="datetimeFigureOut">
              <a:rPr lang="en-US" smtClean="0"/>
              <a:pPr/>
              <a:t>10/29/2009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6CA921-C99F-455D-A9B9-99EAAA2DCA9D}"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6CA921-C99F-455D-A9B9-99EAAA2DCA9D}"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Hello!</a:t>
            </a:r>
            <a:endParaRPr lang="en-US" baseline="0" dirty="0" smtClean="0"/>
          </a:p>
          <a:p>
            <a:r>
              <a:rPr lang="en-US" baseline="0" dirty="0" smtClean="0"/>
              <a:t>My name is Dr. Scott McLeod</a:t>
            </a:r>
          </a:p>
          <a:p>
            <a:r>
              <a:rPr lang="en-US" baseline="0" dirty="0" smtClean="0"/>
              <a:t>I am the Coordinator of Ed Admin program at ISU</a:t>
            </a:r>
          </a:p>
          <a:p>
            <a:r>
              <a:rPr lang="en-US" baseline="0" dirty="0" smtClean="0"/>
              <a:t>I also am the Director of UCEA … (CASTLE)</a:t>
            </a:r>
          </a:p>
          <a:p>
            <a:r>
              <a:rPr lang="en-US" baseline="0" dirty="0" smtClean="0"/>
              <a:t>Some of you may know me from my blog, DI</a:t>
            </a:r>
            <a:endParaRPr lang="en-US" dirty="0" smtClean="0"/>
          </a:p>
          <a:p>
            <a:endParaRPr lang="en-US" dirty="0"/>
          </a:p>
        </p:txBody>
      </p:sp>
      <p:sp>
        <p:nvSpPr>
          <p:cNvPr id="4" name="Slide Number Placeholder 3"/>
          <p:cNvSpPr>
            <a:spLocks noGrp="1"/>
          </p:cNvSpPr>
          <p:nvPr>
            <p:ph type="sldNum" sz="quarter" idx="10"/>
          </p:nvPr>
        </p:nvSpPr>
        <p:spPr/>
        <p:txBody>
          <a:bodyPr/>
          <a:lstStyle/>
          <a:p>
            <a:fld id="{366CA921-C99F-455D-A9B9-99EAAA2DCA9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6CA921-C99F-455D-A9B9-99EAAA2DCA9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what is a DI?</a:t>
            </a:r>
          </a:p>
          <a:p>
            <a:endParaRPr lang="en-US" dirty="0" smtClean="0"/>
          </a:p>
          <a:p>
            <a:r>
              <a:rPr lang="en-US" dirty="0" smtClean="0"/>
              <a:t>Well, before I begin</a:t>
            </a:r>
            <a:r>
              <a:rPr lang="en-US" baseline="0" dirty="0" smtClean="0"/>
              <a:t> to describe in detail what a disruptive innovation is, let me give you a few examples to help you understand the concept.</a:t>
            </a:r>
            <a:endParaRPr lang="en-US" dirty="0" smtClean="0"/>
          </a:p>
          <a:p>
            <a:endParaRPr lang="en-US" dirty="0"/>
          </a:p>
        </p:txBody>
      </p:sp>
      <p:sp>
        <p:nvSpPr>
          <p:cNvPr id="4" name="Slide Number Placeholder 3"/>
          <p:cNvSpPr>
            <a:spLocks noGrp="1"/>
          </p:cNvSpPr>
          <p:nvPr>
            <p:ph type="sldNum" sz="quarter" idx="10"/>
          </p:nvPr>
        </p:nvSpPr>
        <p:spPr/>
        <p:txBody>
          <a:bodyPr/>
          <a:lstStyle/>
          <a:p>
            <a:fld id="{366CA921-C99F-455D-A9B9-99EAAA2DCA9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what is a DI?</a:t>
            </a:r>
          </a:p>
          <a:p>
            <a:endParaRPr lang="en-US" dirty="0" smtClean="0"/>
          </a:p>
          <a:p>
            <a:r>
              <a:rPr lang="en-US" dirty="0" smtClean="0"/>
              <a:t>Well, before I begin</a:t>
            </a:r>
            <a:r>
              <a:rPr lang="en-US" baseline="0" dirty="0" smtClean="0"/>
              <a:t> to describe in detail what a disruptive innovation is, let me give you a few examples to help you understand the concept.</a:t>
            </a:r>
            <a:endParaRPr lang="en-US" dirty="0" smtClean="0"/>
          </a:p>
          <a:p>
            <a:endParaRPr lang="en-US" dirty="0"/>
          </a:p>
        </p:txBody>
      </p:sp>
      <p:sp>
        <p:nvSpPr>
          <p:cNvPr id="4" name="Slide Number Placeholder 3"/>
          <p:cNvSpPr>
            <a:spLocks noGrp="1"/>
          </p:cNvSpPr>
          <p:nvPr>
            <p:ph type="sldNum" sz="quarter" idx="10"/>
          </p:nvPr>
        </p:nvSpPr>
        <p:spPr/>
        <p:txBody>
          <a:bodyPr/>
          <a:lstStyle/>
          <a:p>
            <a:fld id="{366CA921-C99F-455D-A9B9-99EAAA2DCA9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what is a DI?</a:t>
            </a:r>
          </a:p>
          <a:p>
            <a:endParaRPr lang="en-US" dirty="0" smtClean="0"/>
          </a:p>
          <a:p>
            <a:r>
              <a:rPr lang="en-US" dirty="0" smtClean="0"/>
              <a:t>Well, before I begin</a:t>
            </a:r>
            <a:r>
              <a:rPr lang="en-US" baseline="0" dirty="0" smtClean="0"/>
              <a:t> to describe in detail what a disruptive innovation is, let me give you a few examples to help you understand the concept.</a:t>
            </a:r>
            <a:endParaRPr lang="en-US" dirty="0" smtClean="0"/>
          </a:p>
          <a:p>
            <a:endParaRPr lang="en-US" dirty="0"/>
          </a:p>
        </p:txBody>
      </p:sp>
      <p:sp>
        <p:nvSpPr>
          <p:cNvPr id="4" name="Slide Number Placeholder 3"/>
          <p:cNvSpPr>
            <a:spLocks noGrp="1"/>
          </p:cNvSpPr>
          <p:nvPr>
            <p:ph type="sldNum" sz="quarter" idx="10"/>
          </p:nvPr>
        </p:nvSpPr>
        <p:spPr/>
        <p:txBody>
          <a:bodyPr/>
          <a:lstStyle/>
          <a:p>
            <a:fld id="{366CA921-C99F-455D-A9B9-99EAAA2DCA9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what is a DI?</a:t>
            </a:r>
          </a:p>
          <a:p>
            <a:endParaRPr lang="en-US" dirty="0" smtClean="0"/>
          </a:p>
          <a:p>
            <a:r>
              <a:rPr lang="en-US" dirty="0" smtClean="0"/>
              <a:t>Well, before I begin</a:t>
            </a:r>
            <a:r>
              <a:rPr lang="en-US" baseline="0" dirty="0" smtClean="0"/>
              <a:t> to describe in detail what a disruptive innovation is, let me give you a few examples to help you understand the concept.</a:t>
            </a:r>
            <a:endParaRPr lang="en-US" dirty="0" smtClean="0"/>
          </a:p>
          <a:p>
            <a:endParaRPr lang="en-US" dirty="0"/>
          </a:p>
        </p:txBody>
      </p:sp>
      <p:sp>
        <p:nvSpPr>
          <p:cNvPr id="4" name="Slide Number Placeholder 3"/>
          <p:cNvSpPr>
            <a:spLocks noGrp="1"/>
          </p:cNvSpPr>
          <p:nvPr>
            <p:ph type="sldNum" sz="quarter" idx="10"/>
          </p:nvPr>
        </p:nvSpPr>
        <p:spPr/>
        <p:txBody>
          <a:bodyPr/>
          <a:lstStyle/>
          <a:p>
            <a:fld id="{366CA921-C99F-455D-A9B9-99EAAA2DCA9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6CA921-C99F-455D-A9B9-99EAAA2DCA9D}"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517E5-B03F-4C8F-9064-6B3F99B27178}" type="datetimeFigureOut">
              <a:rPr lang="en-US" smtClean="0"/>
              <a:pPr/>
              <a:t>10/29/2009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AC26374-8746-4F51-BCB1-91967A9AE5D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B517E5-B03F-4C8F-9064-6B3F99B27178}" type="datetimeFigureOut">
              <a:rPr lang="en-US" smtClean="0"/>
              <a:pPr/>
              <a:t>10/29/2009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26374-8746-4F51-BCB1-91967A9AE5D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0" y="2133600"/>
            <a:ext cx="9144000" cy="2286000"/>
          </a:xfrm>
          <a:prstGeom prst="rect">
            <a:avLst/>
          </a:prstGeom>
        </p:spPr>
        <p:txBody>
          <a:bodyPr vert="horz" lIns="91440" tIns="45720" rIns="91440" bIns="45720" rtlCol="0" anchor="b" anchorCtr="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400" b="0" i="0" u="none" strike="noStrike" kern="1200" cap="none" spc="0" normalizeH="0" baseline="0" noProof="0" dirty="0" smtClean="0">
                <a:ln>
                  <a:noFill/>
                </a:ln>
                <a:solidFill>
                  <a:schemeClr val="tx2">
                    <a:lumMod val="75000"/>
                  </a:schemeClr>
                </a:solidFill>
                <a:effectLst/>
                <a:uLnTx/>
                <a:uFillTx/>
                <a:latin typeface="Impact" pitchFamily="34" charset="0"/>
              </a:rPr>
              <a:t>Why </a:t>
            </a:r>
            <a:r>
              <a:rPr kumimoji="0" lang="en-US" sz="4400" b="0" i="0" u="none" strike="noStrike" kern="1200" cap="none" spc="0" normalizeH="0" baseline="0" noProof="0" dirty="0" err="1" smtClean="0">
                <a:ln>
                  <a:noFill/>
                </a:ln>
                <a:solidFill>
                  <a:schemeClr val="tx2">
                    <a:lumMod val="75000"/>
                  </a:schemeClr>
                </a:solidFill>
                <a:effectLst/>
                <a:uLnTx/>
                <a:uFillTx/>
                <a:latin typeface="Impact" pitchFamily="34" charset="0"/>
              </a:rPr>
              <a:t>aren</a:t>
            </a:r>
            <a:r>
              <a:rPr lang="en-US" sz="4400" dirty="0" smtClean="0">
                <a:solidFill>
                  <a:schemeClr val="tx2">
                    <a:lumMod val="75000"/>
                  </a:schemeClr>
                </a:solidFill>
                <a:latin typeface="Impact" pitchFamily="34" charset="0"/>
              </a:rPr>
              <a:t>’t you having a</a:t>
            </a:r>
            <a:r>
              <a:rPr kumimoji="0" lang="en-US" sz="3200" b="0" i="0" u="none" strike="noStrike" kern="1200" cap="none" spc="0" normalizeH="0" baseline="0" noProof="0" dirty="0" smtClean="0">
                <a:ln>
                  <a:noFill/>
                </a:ln>
                <a:solidFill>
                  <a:schemeClr val="tx2">
                    <a:lumMod val="75000"/>
                  </a:schemeClr>
                </a:solidFill>
                <a:effectLst/>
                <a:uLnTx/>
                <a:uFillTx/>
                <a:latin typeface="+mn-lt"/>
                <a:ea typeface="+mn-ea"/>
                <a:cs typeface="+mn-cs"/>
              </a:rPr>
              <a:t/>
            </a:r>
            <a:br>
              <a:rPr kumimoji="0" lang="en-US" sz="3200" b="0" i="0" u="none" strike="noStrike" kern="1200" cap="none" spc="0" normalizeH="0" baseline="0" noProof="0" dirty="0" smtClean="0">
                <a:ln>
                  <a:noFill/>
                </a:ln>
                <a:solidFill>
                  <a:schemeClr val="tx2">
                    <a:lumMod val="75000"/>
                  </a:schemeClr>
                </a:solidFill>
                <a:effectLst/>
                <a:uLnTx/>
                <a:uFillTx/>
                <a:latin typeface="+mn-lt"/>
                <a:ea typeface="+mn-ea"/>
                <a:cs typeface="+mn-cs"/>
              </a:rPr>
            </a:br>
            <a:r>
              <a:rPr kumimoji="0" lang="en-US" sz="4400" b="0" i="0" u="none" strike="noStrike" kern="1200" cap="none" spc="0" normalizeH="0" baseline="0" noProof="0" dirty="0" smtClean="0">
                <a:ln>
                  <a:noFill/>
                </a:ln>
                <a:solidFill>
                  <a:srgbClr val="FF0000"/>
                </a:solidFill>
                <a:effectLst/>
                <a:uLnTx/>
                <a:uFillTx/>
                <a:latin typeface="Impact" pitchFamily="34" charset="0"/>
              </a:rPr>
              <a:t>bigger impact?</a:t>
            </a:r>
          </a:p>
        </p:txBody>
      </p:sp>
      <p:pic>
        <p:nvPicPr>
          <p:cNvPr id="9" name="Picture 8" descr="CastleLogo_300dpi.png"/>
          <p:cNvPicPr>
            <a:picLocks noChangeAspect="1"/>
          </p:cNvPicPr>
          <p:nvPr/>
        </p:nvPicPr>
        <p:blipFill>
          <a:blip r:embed="rId3" cstate="print"/>
          <a:stretch>
            <a:fillRect/>
          </a:stretch>
        </p:blipFill>
        <p:spPr>
          <a:xfrm>
            <a:off x="228600" y="6141012"/>
            <a:ext cx="1371600" cy="433197"/>
          </a:xfrm>
          <a:prstGeom prst="rect">
            <a:avLst/>
          </a:prstGeom>
        </p:spPr>
      </p:pic>
      <p:sp>
        <p:nvSpPr>
          <p:cNvPr id="10" name="TextBox 9"/>
          <p:cNvSpPr txBox="1"/>
          <p:nvPr/>
        </p:nvSpPr>
        <p:spPr>
          <a:xfrm>
            <a:off x="6858000" y="6182380"/>
            <a:ext cx="2065052" cy="523220"/>
          </a:xfrm>
          <a:prstGeom prst="rect">
            <a:avLst/>
          </a:prstGeom>
          <a:noFill/>
        </p:spPr>
        <p:txBody>
          <a:bodyPr wrap="none" rtlCol="0">
            <a:spAutoFit/>
          </a:bodyPr>
          <a:lstStyle/>
          <a:p>
            <a:pPr algn="ctr"/>
            <a:r>
              <a:rPr lang="en-US" sz="1400" b="1" dirty="0" smtClean="0">
                <a:solidFill>
                  <a:schemeClr val="tx2">
                    <a:lumMod val="75000"/>
                  </a:schemeClr>
                </a:solidFill>
              </a:rPr>
              <a:t>Dr. Scott McLeod</a:t>
            </a:r>
            <a:br>
              <a:rPr lang="en-US" sz="1400" b="1" dirty="0" smtClean="0">
                <a:solidFill>
                  <a:schemeClr val="tx2">
                    <a:lumMod val="75000"/>
                  </a:schemeClr>
                </a:solidFill>
              </a:rPr>
            </a:br>
            <a:r>
              <a:rPr lang="en-US" sz="1400" dirty="0" smtClean="0">
                <a:solidFill>
                  <a:schemeClr val="tx2">
                    <a:lumMod val="75000"/>
                  </a:schemeClr>
                </a:solidFill>
              </a:rPr>
              <a:t>dangerouslyirrelevant.org</a:t>
            </a:r>
            <a:endParaRPr lang="en-US" sz="1400" dirty="0">
              <a:solidFill>
                <a:schemeClr val="tx2">
                  <a:lumMod val="75000"/>
                </a:schemeClr>
              </a:solidFill>
            </a:endParaRPr>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26523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8"/>
            <a:ext cx="7772400" cy="1470025"/>
          </a:xfrm>
        </p:spPr>
        <p:txBody>
          <a:bodyPr>
            <a:noAutofit/>
          </a:bodyPr>
          <a:lstStyle/>
          <a:p>
            <a:pPr algn="l"/>
            <a:r>
              <a:rPr lang="en-US" sz="3600" dirty="0" smtClean="0">
                <a:solidFill>
                  <a:srgbClr val="FF0000"/>
                </a:solidFill>
                <a:latin typeface="Impact" pitchFamily="34" charset="0"/>
              </a:rPr>
              <a:t>Structural.</a:t>
            </a:r>
            <a:r>
              <a:rPr lang="en-US" sz="3600" dirty="0" smtClean="0">
                <a:solidFill>
                  <a:schemeClr val="tx2"/>
                </a:solidFill>
                <a:latin typeface="Impact" pitchFamily="34" charset="0"/>
              </a:rPr>
              <a:t> Leaders who make change using this approach focus on structural elements within the organization as well as strategy, implementation, and adaptation. </a:t>
            </a:r>
            <a:endParaRPr lang="en-US" sz="3600" dirty="0">
              <a:solidFill>
                <a:schemeClr val="tx2"/>
              </a:solidFill>
              <a:latin typeface="Impact"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8"/>
            <a:ext cx="7772400" cy="1470025"/>
          </a:xfrm>
        </p:spPr>
        <p:txBody>
          <a:bodyPr>
            <a:noAutofit/>
          </a:bodyPr>
          <a:lstStyle/>
          <a:p>
            <a:pPr algn="l"/>
            <a:r>
              <a:rPr lang="en-US" sz="3600" dirty="0" smtClean="0">
                <a:solidFill>
                  <a:srgbClr val="FF0000"/>
                </a:solidFill>
                <a:latin typeface="Impact" pitchFamily="34" charset="0"/>
              </a:rPr>
              <a:t>Human resource. </a:t>
            </a:r>
            <a:r>
              <a:rPr lang="en-US" sz="3600" dirty="0" smtClean="0">
                <a:solidFill>
                  <a:schemeClr val="tx2"/>
                </a:solidFill>
                <a:latin typeface="Impact" pitchFamily="34" charset="0"/>
              </a:rPr>
              <a:t>Leaders who approach change from a human resource frame focus on people. This approach emphasizes support, empowerment, staff development, and responsiveness to employee needs. </a:t>
            </a:r>
            <a:endParaRPr lang="en-US" sz="3600" dirty="0">
              <a:solidFill>
                <a:schemeClr val="tx2"/>
              </a:solidFill>
              <a:latin typeface="Impact"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8"/>
            <a:ext cx="7772400" cy="1470025"/>
          </a:xfrm>
        </p:spPr>
        <p:txBody>
          <a:bodyPr>
            <a:noAutofit/>
          </a:bodyPr>
          <a:lstStyle/>
          <a:p>
            <a:pPr algn="l"/>
            <a:r>
              <a:rPr lang="en-US" sz="3600" dirty="0" smtClean="0">
                <a:solidFill>
                  <a:srgbClr val="FF0000"/>
                </a:solidFill>
                <a:latin typeface="Impact" pitchFamily="34" charset="0"/>
              </a:rPr>
              <a:t>Political. </a:t>
            </a:r>
            <a:r>
              <a:rPr lang="en-US" sz="3600" dirty="0" smtClean="0">
                <a:solidFill>
                  <a:schemeClr val="tx2"/>
                </a:solidFill>
                <a:latin typeface="Impact" pitchFamily="34" charset="0"/>
              </a:rPr>
              <a:t>Leaders who use a political approach to facilitate change focus on the political realities that exist within and outside organizations. This approach emphasizes dealing with interest groups (and their varying agendas), building power bases, coalition-building, negotiating conflicts over limited resources, and creating compromises.</a:t>
            </a:r>
            <a:endParaRPr lang="en-US" sz="3600" dirty="0">
              <a:solidFill>
                <a:schemeClr val="tx2"/>
              </a:solidFill>
              <a:latin typeface="Impact"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8"/>
            <a:ext cx="7772400" cy="1470025"/>
          </a:xfrm>
        </p:spPr>
        <p:txBody>
          <a:bodyPr>
            <a:noAutofit/>
          </a:bodyPr>
          <a:lstStyle/>
          <a:p>
            <a:pPr algn="l"/>
            <a:r>
              <a:rPr lang="en-US" sz="3600" dirty="0" smtClean="0">
                <a:solidFill>
                  <a:srgbClr val="FF0000"/>
                </a:solidFill>
                <a:latin typeface="Impact" pitchFamily="34" charset="0"/>
              </a:rPr>
              <a:t>Symbolic. </a:t>
            </a:r>
            <a:r>
              <a:rPr lang="en-US" sz="3600" dirty="0" smtClean="0">
                <a:solidFill>
                  <a:schemeClr val="tx2"/>
                </a:solidFill>
                <a:latin typeface="Impact" pitchFamily="34" charset="0"/>
              </a:rPr>
              <a:t>Leaders who make change using a symbolic approach focus on vision and inspiration. Symbolic leaders feel that people need to believe that their personal work, and the work of the organization, is important and meaningful. Traditions, ceremonies, and rituals are very important to the symbolic approach.</a:t>
            </a:r>
            <a:endParaRPr lang="en-US" sz="3600" dirty="0">
              <a:solidFill>
                <a:schemeClr val="tx2"/>
              </a:solidFill>
              <a:latin typeface="Impact"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26523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999</TotalTime>
  <Words>375</Words>
  <Application>Microsoft Office PowerPoint</Application>
  <PresentationFormat>On-screen Show (4:3)</PresentationFormat>
  <Paragraphs>41</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Structural. Leaders who make change using this approach focus on structural elements within the organization as well as strategy, implementation, and adaptation. </vt:lpstr>
      <vt:lpstr>Human resource. Leaders who approach change from a human resource frame focus on people. This approach emphasizes support, empowerment, staff development, and responsiveness to employee needs. </vt:lpstr>
      <vt:lpstr>Political. Leaders who use a political approach to facilitate change focus on the political realities that exist within and outside organizations. This approach emphasizes dealing with interest groups (and their varying agendas), building power bases, coalition-building, negotiating conflicts over limited resources, and creating compromises.</vt:lpstr>
      <vt:lpstr>Symbolic. Leaders who make change using a symbolic approach focus on vision and inspiration. Symbolic leaders feel that people need to believe that their personal work, and the work of the organization, is important and meaningful. Traditions, ceremonies, and rituals are very important to the symbolic approach.</vt:lpstr>
      <vt:lpstr>Slide 8</vt:lpstr>
    </vt:vector>
  </TitlesOfParts>
  <Company>ELPS, Iowa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Scott McLeod</dc:creator>
  <cp:lastModifiedBy>ScottMcLeod</cp:lastModifiedBy>
  <cp:revision>158</cp:revision>
  <dcterms:created xsi:type="dcterms:W3CDTF">2008-10-13T22:17:34Z</dcterms:created>
  <dcterms:modified xsi:type="dcterms:W3CDTF">2009-10-29T12:45:19Z</dcterms:modified>
</cp:coreProperties>
</file>