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2"/>
  </p:notesMasterIdLst>
  <p:handoutMasterIdLst>
    <p:handoutMasterId r:id="rId13"/>
  </p:handoutMasterIdLst>
  <p:sldIdLst>
    <p:sldId id="1050" r:id="rId2"/>
    <p:sldId id="1051" r:id="rId3"/>
    <p:sldId id="1052" r:id="rId4"/>
    <p:sldId id="1053" r:id="rId5"/>
    <p:sldId id="1054" r:id="rId6"/>
    <p:sldId id="1055" r:id="rId7"/>
    <p:sldId id="1056" r:id="rId8"/>
    <p:sldId id="1057" r:id="rId9"/>
    <p:sldId id="1058" r:id="rId10"/>
    <p:sldId id="1059" r:id="rId11"/>
  </p:sldIdLst>
  <p:sldSz cx="9144000" cy="6858000" type="screen4x3"/>
  <p:notesSz cx="6858000" cy="931386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C0C0C"/>
    <a:srgbClr val="FF9933"/>
    <a:srgbClr val="953735"/>
    <a:srgbClr val="FF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334" autoAdjust="0"/>
    <p:restoredTop sz="97531" autoAdjust="0"/>
  </p:normalViewPr>
  <p:slideViewPr>
    <p:cSldViewPr>
      <p:cViewPr>
        <p:scale>
          <a:sx n="70" d="100"/>
          <a:sy n="70" d="100"/>
        </p:scale>
        <p:origin x="-372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t" anchorCtr="0" compatLnSpc="1">
            <a:prstTxWarp prst="textNoShape">
              <a:avLst/>
            </a:prstTxWarp>
          </a:bodyPr>
          <a:lstStyle>
            <a:lvl1pPr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t" anchorCtr="0" compatLnSpc="1">
            <a:prstTxWarp prst="textNoShape">
              <a:avLst/>
            </a:prstTxWarp>
          </a:bodyPr>
          <a:lstStyle>
            <a:lvl1pPr algn="r"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5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9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b" anchorCtr="0" compatLnSpc="1">
            <a:prstTxWarp prst="textNoShape">
              <a:avLst/>
            </a:prstTxWarp>
          </a:bodyPr>
          <a:lstStyle>
            <a:lvl1pPr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5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9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b" anchorCtr="0" compatLnSpc="1">
            <a:prstTxWarp prst="textNoShape">
              <a:avLst/>
            </a:prstTxWarp>
          </a:bodyPr>
          <a:lstStyle>
            <a:lvl1pPr algn="r"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F434486-2459-42FE-9CA8-4150EBC4E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7" tIns="46189" rIns="92377" bIns="46189" numCol="1" anchor="t" anchorCtr="0" compatLnSpc="1">
            <a:prstTxWarp prst="textNoShape">
              <a:avLst/>
            </a:prstTxWarp>
          </a:bodyPr>
          <a:lstStyle>
            <a:lvl1pPr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7" tIns="46189" rIns="92377" bIns="46189" numCol="1" anchor="t" anchorCtr="0" compatLnSpc="1">
            <a:prstTxWarp prst="textNoShape">
              <a:avLst/>
            </a:prstTxWarp>
          </a:bodyPr>
          <a:lstStyle>
            <a:lvl1pPr algn="r"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6138" cy="3494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7" tIns="46189" rIns="92377" bIns="46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9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7" tIns="46189" rIns="92377" bIns="46189" numCol="1" anchor="b" anchorCtr="0" compatLnSpc="1">
            <a:prstTxWarp prst="textNoShape">
              <a:avLst/>
            </a:prstTxWarp>
          </a:bodyPr>
          <a:lstStyle>
            <a:lvl1pPr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9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7" tIns="46189" rIns="92377" bIns="46189" numCol="1" anchor="b" anchorCtr="0" compatLnSpc="1">
            <a:prstTxWarp prst="textNoShape">
              <a:avLst/>
            </a:prstTxWarp>
          </a:bodyPr>
          <a:lstStyle>
            <a:lvl1pPr algn="r" defTabSz="924034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5FCB138-3568-46A3-9E9F-BCD455147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CB138-3568-46A3-9E9F-BCD455147C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0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50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331B5-0423-40F0-A3D8-3118A210D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1C9F9-DA35-4410-9FA2-DECDE425A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5B20D-850C-4569-87BA-02464BAFC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1AA9B-D563-4F62-9F5B-C30AFEAD2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82397-5C71-49A3-A747-5C676460D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F6C7E-0923-4E8C-9F67-E80293DB7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46325-45A1-41D9-B925-0B4B35690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5BB82-EA3F-4E4B-AB19-912288272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6A867-BEE3-47B8-88AB-17972A7AD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A3BB4-1152-4932-A3B7-C194788FB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A7AFF-A14D-4FC7-9FC0-58EF8EE65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D3254-F955-489A-A65C-7CE07C307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547B-D0A4-4FAF-8BDA-30040DF3E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8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49D57F7-7F2E-4FAE-9222-E36592A29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4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news, newspapers,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magazines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K-12 schools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banking, 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money management, 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personal finance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television, 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movies, video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maps, car/airline travel, 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travel agencies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music, records, 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CDs, radio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medicine, 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personal health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reading, books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how we connect,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network, communicate</a:t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with each other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6858000"/>
          </a:xfrm>
        </p:spPr>
        <p:txBody>
          <a:bodyPr anchor="ctr" anchorCtr="1"/>
          <a:lstStyle/>
          <a:p>
            <a:r>
              <a:rPr lang="en-US" dirty="0" smtClean="0">
                <a:solidFill>
                  <a:srgbClr val="FFC000"/>
                </a:solidFill>
                <a:effectLst/>
              </a:rPr>
              <a:t>What impact have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the Internet and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other technologies</a:t>
            </a:r>
            <a:br>
              <a:rPr lang="en-US" dirty="0" smtClean="0">
                <a:solidFill>
                  <a:srgbClr val="FFC000"/>
                </a:solidFill>
                <a:effectLst/>
              </a:rPr>
            </a:br>
            <a:r>
              <a:rPr lang="en-US" dirty="0" smtClean="0">
                <a:solidFill>
                  <a:srgbClr val="FFC000"/>
                </a:solidFill>
                <a:effectLst/>
              </a:rPr>
              <a:t>had on …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>universities</a:t>
            </a:r>
            <a:r>
              <a:rPr lang="en-US" dirty="0" smtClean="0">
                <a:solidFill>
                  <a:srgbClr val="FFC000"/>
                </a:solidFill>
                <a:effectLst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00"/>
  <p:tag name="FIBDISPLAYRESULTS" val="True"/>
  <p:tag name="SHOWBARVISIBLE" val="True"/>
  <p:tag name="COUNTDOWNSECONDS" val="10"/>
  <p:tag name="AUTOUPDATEALIASES" val="True"/>
  <p:tag name="CUSTOMGRIDBACKCOLOR" val="-722948"/>
  <p:tag name="DISPLAYDEVICENUMBER" val="True"/>
  <p:tag name="RESETCHARTS" val="True"/>
  <p:tag name="ZEROBASED" val="False"/>
  <p:tag name="POWERPOINTVERSION" val="12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HARTCOLORS" val="0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</p:tagLst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0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0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7106</TotalTime>
  <Words>40</Words>
  <Application>Microsoft Office PowerPoint</Application>
  <PresentationFormat>On-screen Show (4:3)</PresentationFormat>
  <Paragraphs>20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Globe</vt:lpstr>
      <vt:lpstr>What impact have the Internet and other technologies had on … news, newspapers, magazines?</vt:lpstr>
      <vt:lpstr>What impact have the Internet and other technologies had on … banking,  money management,  personal finance?</vt:lpstr>
      <vt:lpstr>What impact have the Internet and other technologies had on … television,  movies, video?</vt:lpstr>
      <vt:lpstr>What impact have the Internet and other technologies had on … maps, car/airline travel,  travel agencies?</vt:lpstr>
      <vt:lpstr>What impact have the Internet and other technologies had on … music, records,  CDs, radio?</vt:lpstr>
      <vt:lpstr>What impact have the Internet and other technologies had on … medicine,  personal health?</vt:lpstr>
      <vt:lpstr>What impact have the Internet and other technologies had on … reading, books?</vt:lpstr>
      <vt:lpstr>What impact have the Internet and other technologies had on … how we connect, network, communicate with each other?</vt:lpstr>
      <vt:lpstr>What impact have the Internet and other technologies had on … universities?</vt:lpstr>
      <vt:lpstr>What impact have the Internet and other technologies had on … K-12 schools?</vt:lpstr>
    </vt:vector>
  </TitlesOfParts>
  <Company>STLI, U. Minnesota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CASTLE Symposium</dc:title>
  <dc:creator>Scott McLeod</dc:creator>
  <cp:lastModifiedBy>ScottMcLeod</cp:lastModifiedBy>
  <cp:revision>518</cp:revision>
  <cp:lastPrinted>2006-11-29T12:57:57Z</cp:lastPrinted>
  <dcterms:created xsi:type="dcterms:W3CDTF">2006-11-10T16:41:19Z</dcterms:created>
  <dcterms:modified xsi:type="dcterms:W3CDTF">2009-10-29T20:05:22Z</dcterms:modified>
</cp:coreProperties>
</file>