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7" r:id="rId4"/>
    <p:sldId id="270" r:id="rId5"/>
    <p:sldId id="276" r:id="rId6"/>
    <p:sldId id="260" r:id="rId7"/>
    <p:sldId id="278" r:id="rId8"/>
    <p:sldId id="279" r:id="rId9"/>
    <p:sldId id="258" r:id="rId10"/>
    <p:sldId id="280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7505" autoAdjust="0"/>
    <p:restoredTop sz="79401" autoAdjust="0"/>
  </p:normalViewPr>
  <p:slideViewPr>
    <p:cSldViewPr>
      <p:cViewPr varScale="1">
        <p:scale>
          <a:sx n="40" d="100"/>
          <a:sy n="40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0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5E738-BD3E-4737-8D05-DDD74689FB3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8FC86-775E-44EB-8A47-44444F4ED3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ngerouslyirrelevant.org/2008/08/from-the-head-o.html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dangerouslyirrelevant.org/2008/11/teaching-administrators-about-wikipedia.ht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Prohibition v. OWI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8FC86-775E-44EB-8A47-44444F4ED3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believe pretty strongly that we should be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removing restrictions on students’ access to the Internet in school as they get older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They’re going to live in an unfiltered world. I think they deserve the opportunity to learn how to navigate that complex information space under some adult guidance before we turn them loose after graduation.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They don’t learn how to do that if we don’t give them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acces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8FC86-775E-44EB-8A47-44444F4ED33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6994E-D3F1-4252-81B3-C0C9167C9C50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B5788-F9D8-43AD-826E-F82D37431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all" dirty="0" smtClean="0"/>
              <a:t>What happens when you </a:t>
            </a:r>
            <a:br>
              <a:rPr lang="en-US" cap="all" dirty="0" smtClean="0"/>
            </a:br>
            <a:r>
              <a:rPr lang="en-US" cap="all" dirty="0" smtClean="0"/>
              <a:t>open this stuff up?</a:t>
            </a:r>
            <a:endParaRPr lang="en-US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Scott McLeod, J.D., Ph.D.</a:t>
            </a:r>
          </a:p>
          <a:p>
            <a:endParaRPr lang="en-US" dirty="0"/>
          </a:p>
        </p:txBody>
      </p:sp>
      <p:pic>
        <p:nvPicPr>
          <p:cNvPr id="4" name="Picture 3" descr="CastleLogo_300dpi_144pixelsw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800" y="6172200"/>
            <a:ext cx="1371600" cy="428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3434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message does your </a:t>
            </a:r>
            <a:r>
              <a:rPr lang="en-US" dirty="0" err="1" smtClean="0"/>
              <a:t>aup</a:t>
            </a:r>
            <a:r>
              <a:rPr lang="en-US" dirty="0" smtClean="0"/>
              <a:t> send to students, parents, and educators?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is responsible for teaching appropriate use? How about empowering use?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you teach appropriate and empowering use if you’re categorically blocking everything?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718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WheRE</a:t>
            </a:r>
            <a:r>
              <a:rPr lang="en-US" dirty="0" smtClean="0"/>
              <a:t> do kids have the opportunity to learn how to navigate these complex, unfiltered information environments under structured adult guidance?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38100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 students and educators integrate technology more into what they do, what are the fears, concerns, and issues?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 how big a threat are online predators?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law actually require?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you treating technology issues differently than other disciplinary issues?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the format or medium of communication really matter?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a technology issue or a supervision issue?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a technology issue or an education issue?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already have policies in place?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174</Words>
  <Application>Microsoft Office PowerPoint</Application>
  <PresentationFormat>On-screen Show (4:3)</PresentationFormat>
  <Paragraphs>19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 happens when you  open this stuff up?</vt:lpstr>
      <vt:lpstr>As students and educators integrate technology more into what they do, what are the fears, concerns, and issues?</vt:lpstr>
      <vt:lpstr>JUST how big a threat are online predators?</vt:lpstr>
      <vt:lpstr>What does the law actually require?</vt:lpstr>
      <vt:lpstr>are you treating technology issues differently than other disciplinary issues?</vt:lpstr>
      <vt:lpstr>Does the format or medium of communication really matter?</vt:lpstr>
      <vt:lpstr>Is it a technology issue or a supervision issue?</vt:lpstr>
      <vt:lpstr>Is it a technology issue or an education issue?</vt:lpstr>
      <vt:lpstr>Do you already have policies in place?</vt:lpstr>
      <vt:lpstr>What message does your aup send to students, parents, and educators?</vt:lpstr>
      <vt:lpstr>Who is responsible for teaching appropriate use? How about empowering use?</vt:lpstr>
      <vt:lpstr>Can you teach appropriate and empowering use if you’re categorically blocking everything?</vt:lpstr>
      <vt:lpstr>WheRE do kids have the opportunity to learn how to navigate these complex, unfiltered information environments under structured adult guidance?</vt:lpstr>
    </vt:vector>
  </TitlesOfParts>
  <Company>ELPS, Iowa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happens when you  open this stuff up?</dc:title>
  <dc:creator>Scott McLeod</dc:creator>
  <cp:lastModifiedBy>ScottMcLeod</cp:lastModifiedBy>
  <cp:revision>29</cp:revision>
  <dcterms:created xsi:type="dcterms:W3CDTF">2009-03-24T11:00:21Z</dcterms:created>
  <dcterms:modified xsi:type="dcterms:W3CDTF">2009-03-25T20:41:19Z</dcterms:modified>
</cp:coreProperties>
</file>