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7.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8.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1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1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1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1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1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1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19.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2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2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2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4.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2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2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27.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28.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2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30.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3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32.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33.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34.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35.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3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3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3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3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40.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4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4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4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44.xml" ContentType="application/vnd.openxmlformats-officedocument.presentationml.notesSlide+xml"/>
  <Override PartName="/ppt/tags/tag169.xml" ContentType="application/vnd.openxmlformats-officedocument.presentationml.tags+xml"/>
  <Override PartName="/ppt/notesSlides/notesSlide45.xml" ContentType="application/vnd.openxmlformats-officedocument.presentationml.notesSlide+xml"/>
  <Override PartName="/ppt/tags/tag170.xml" ContentType="application/vnd.openxmlformats-officedocument.presentationml.tags+xml"/>
  <Override PartName="/ppt/notesSlides/notesSlide46.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47.xml" ContentType="application/vnd.openxmlformats-officedocument.presentationml.notesSlide+xml"/>
  <Override PartName="/ppt/tags/tag173.xml" ContentType="application/vnd.openxmlformats-officedocument.presentationml.tags+xml"/>
  <Override PartName="/ppt/notesSlides/notesSlide48.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49.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50.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5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52.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53.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5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55.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5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5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5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59.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6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6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notesSlides/notesSlide62.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notesSlides/notesSlide63.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64.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65.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6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67.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68.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69.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70.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71.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72.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7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74.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notesSlides/notesSlide75.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notesSlides/notesSlide7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6.xml" ContentType="application/vnd.openxmlformats-officedocument.presentationml.tags+xml"/>
  <Override PartName="/ppt/tags/tag237.xml" ContentType="application/vnd.openxmlformats-officedocument.presentationml.tags+xml"/>
  <Override PartName="/ppt/notesSlides/notesSlide7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8.xml" ContentType="application/vnd.openxmlformats-officedocument.presentationml.tags+xml"/>
  <Override PartName="/ppt/tags/tag239.xml" ContentType="application/vnd.openxmlformats-officedocument.presentationml.tags+xml"/>
  <Override PartName="/ppt/notesSlides/notesSlide78.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notesSlides/notesSlide79.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80.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notesSlides/notesSlide8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82.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notesSlides/notesSlide83.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notesSlides/notesSlide84.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notesSlides/notesSlide85.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notesSlides/notesSlide86.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87.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notesSlides/notesSlide88.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89.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90.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notesSlides/notesSlide91.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notesSlides/notesSlide9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notesSlides/notesSlide93.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notesSlides/notesSlide94.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notesSlides/notesSlide95.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notesSlides/notesSlide96.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notesSlides/notesSlide97.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notesSlides/notesSlide98.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notesSlides/notesSlide9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notesSlides/notesSlide100.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notesSlides/notesSlide101.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notesSlides/notesSlide102.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notesSlides/notesSlide103.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notesSlides/notesSlide104.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05.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notesSlides/notesSlide106.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notesSlides/notesSlide107.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108.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notesSlides/notesSlide109.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110.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11.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112.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notesSlides/notesSlide113.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notesSlides/notesSlide114.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115.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4"/>
  </p:notesMasterIdLst>
  <p:handoutMasterIdLst>
    <p:handoutMasterId r:id="rId135"/>
  </p:handoutMasterIdLst>
  <p:sldIdLst>
    <p:sldId id="1409" r:id="rId2"/>
    <p:sldId id="1441" r:id="rId3"/>
    <p:sldId id="1410" r:id="rId4"/>
    <p:sldId id="1411" r:id="rId5"/>
    <p:sldId id="1443" r:id="rId6"/>
    <p:sldId id="1412" r:id="rId7"/>
    <p:sldId id="1413" r:id="rId8"/>
    <p:sldId id="1414" r:id="rId9"/>
    <p:sldId id="1415" r:id="rId10"/>
    <p:sldId id="1416" r:id="rId11"/>
    <p:sldId id="1417" r:id="rId12"/>
    <p:sldId id="1418" r:id="rId13"/>
    <p:sldId id="1419" r:id="rId14"/>
    <p:sldId id="1420" r:id="rId15"/>
    <p:sldId id="1421" r:id="rId16"/>
    <p:sldId id="1422" r:id="rId17"/>
    <p:sldId id="1445" r:id="rId18"/>
    <p:sldId id="1423" r:id="rId19"/>
    <p:sldId id="1424" r:id="rId20"/>
    <p:sldId id="1425" r:id="rId21"/>
    <p:sldId id="1444" r:id="rId22"/>
    <p:sldId id="1426" r:id="rId23"/>
    <p:sldId id="1427" r:id="rId24"/>
    <p:sldId id="1082" r:id="rId25"/>
    <p:sldId id="1388" r:id="rId26"/>
    <p:sldId id="1389" r:id="rId27"/>
    <p:sldId id="1390" r:id="rId28"/>
    <p:sldId id="1095" r:id="rId29"/>
    <p:sldId id="1507" r:id="rId30"/>
    <p:sldId id="1464" r:id="rId31"/>
    <p:sldId id="1466" r:id="rId32"/>
    <p:sldId id="1467" r:id="rId33"/>
    <p:sldId id="1468" r:id="rId34"/>
    <p:sldId id="1469" r:id="rId35"/>
    <p:sldId id="1083" r:id="rId36"/>
    <p:sldId id="1084" r:id="rId37"/>
    <p:sldId id="1446" r:id="rId38"/>
    <p:sldId id="1500" r:id="rId39"/>
    <p:sldId id="1428" r:id="rId40"/>
    <p:sldId id="1429" r:id="rId41"/>
    <p:sldId id="1430" r:id="rId42"/>
    <p:sldId id="1506" r:id="rId43"/>
    <p:sldId id="1503" r:id="rId44"/>
    <p:sldId id="1482" r:id="rId45"/>
    <p:sldId id="1498" r:id="rId46"/>
    <p:sldId id="1504" r:id="rId47"/>
    <p:sldId id="1472" r:id="rId48"/>
    <p:sldId id="1475" r:id="rId49"/>
    <p:sldId id="1476" r:id="rId50"/>
    <p:sldId id="1473" r:id="rId51"/>
    <p:sldId id="1474" r:id="rId52"/>
    <p:sldId id="1490" r:id="rId53"/>
    <p:sldId id="1480" r:id="rId54"/>
    <p:sldId id="1508" r:id="rId55"/>
    <p:sldId id="1481" r:id="rId56"/>
    <p:sldId id="1477" r:id="rId57"/>
    <p:sldId id="1478" r:id="rId58"/>
    <p:sldId id="1497" r:id="rId59"/>
    <p:sldId id="1505" r:id="rId60"/>
    <p:sldId id="1471" r:id="rId61"/>
    <p:sldId id="1479" r:id="rId62"/>
    <p:sldId id="1499" r:id="rId63"/>
    <p:sldId id="1465" r:id="rId64"/>
    <p:sldId id="1509" r:id="rId65"/>
    <p:sldId id="1098" r:id="rId66"/>
    <p:sldId id="1350" r:id="rId67"/>
    <p:sldId id="1101" r:id="rId68"/>
    <p:sldId id="1100" r:id="rId69"/>
    <p:sldId id="1099" r:id="rId70"/>
    <p:sldId id="1102" r:id="rId71"/>
    <p:sldId id="1103" r:id="rId72"/>
    <p:sldId id="1351" r:id="rId73"/>
    <p:sldId id="1142" r:id="rId74"/>
    <p:sldId id="1104" r:id="rId75"/>
    <p:sldId id="1107" r:id="rId76"/>
    <p:sldId id="1352" r:id="rId77"/>
    <p:sldId id="1353" r:id="rId78"/>
    <p:sldId id="1108" r:id="rId79"/>
    <p:sldId id="1109" r:id="rId80"/>
    <p:sldId id="1181" r:id="rId81"/>
    <p:sldId id="1111" r:id="rId82"/>
    <p:sldId id="1372" r:id="rId83"/>
    <p:sldId id="1373" r:id="rId84"/>
    <p:sldId id="1378" r:id="rId85"/>
    <p:sldId id="1514" r:id="rId86"/>
    <p:sldId id="1513" r:id="rId87"/>
    <p:sldId id="1511" r:id="rId88"/>
    <p:sldId id="1375" r:id="rId89"/>
    <p:sldId id="1376" r:id="rId90"/>
    <p:sldId id="1377" r:id="rId91"/>
    <p:sldId id="1512" r:id="rId92"/>
    <p:sldId id="1119" r:id="rId93"/>
    <p:sldId id="1221" r:id="rId94"/>
    <p:sldId id="1379" r:id="rId95"/>
    <p:sldId id="1380" r:id="rId96"/>
    <p:sldId id="1437" r:id="rId97"/>
    <p:sldId id="1120" r:id="rId98"/>
    <p:sldId id="1491" r:id="rId99"/>
    <p:sldId id="1449" r:id="rId100"/>
    <p:sldId id="1450" r:id="rId101"/>
    <p:sldId id="1451" r:id="rId102"/>
    <p:sldId id="1452" r:id="rId103"/>
    <p:sldId id="1453" r:id="rId104"/>
    <p:sldId id="1454" r:id="rId105"/>
    <p:sldId id="1470" r:id="rId106"/>
    <p:sldId id="1455" r:id="rId107"/>
    <p:sldId id="1456" r:id="rId108"/>
    <p:sldId id="1457" r:id="rId109"/>
    <p:sldId id="1458" r:id="rId110"/>
    <p:sldId id="1459" r:id="rId111"/>
    <p:sldId id="1460" r:id="rId112"/>
    <p:sldId id="1461" r:id="rId113"/>
    <p:sldId id="1463" r:id="rId114"/>
    <p:sldId id="1122" r:id="rId115"/>
    <p:sldId id="1136" r:id="rId116"/>
    <p:sldId id="1439" r:id="rId117"/>
    <p:sldId id="1448" r:id="rId118"/>
    <p:sldId id="1447" r:id="rId119"/>
    <p:sldId id="1516" r:id="rId120"/>
    <p:sldId id="1515" r:id="rId121"/>
    <p:sldId id="1049" r:id="rId122"/>
    <p:sldId id="1147" r:id="rId123"/>
    <p:sldId id="1143" r:id="rId124"/>
    <p:sldId id="1405" r:id="rId125"/>
    <p:sldId id="1227" r:id="rId126"/>
    <p:sldId id="1151" r:id="rId127"/>
    <p:sldId id="961" r:id="rId128"/>
    <p:sldId id="1442" r:id="rId129"/>
    <p:sldId id="1144" r:id="rId130"/>
    <p:sldId id="1462" r:id="rId131"/>
    <p:sldId id="1145" r:id="rId132"/>
    <p:sldId id="1510" r:id="rId133"/>
  </p:sldIdLst>
  <p:sldSz cx="9144000" cy="6858000" type="screen4x3"/>
  <p:notesSz cx="6858000" cy="9313863"/>
  <p:custDataLst>
    <p:tags r:id="rId137"/>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C0C0C0"/>
    <a:srgbClr val="0C0C0C"/>
    <a:srgbClr val="434343"/>
    <a:srgbClr val="009900"/>
    <a:srgbClr val="95373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91319" autoAdjust="0"/>
  </p:normalViewPr>
  <p:slideViewPr>
    <p:cSldViewPr>
      <p:cViewPr>
        <p:scale>
          <a:sx n="60" d="100"/>
          <a:sy n="60" d="100"/>
        </p:scale>
        <p:origin x="-3280" y="-1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5" d="100"/>
        <a:sy n="115" d="100"/>
      </p:scale>
      <p:origin x="0" y="2428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notesMaster" Target="notesMasters/notesMaster1.xml"/><Relationship Id="rId135" Type="http://schemas.openxmlformats.org/officeDocument/2006/relationships/handoutMaster" Target="handoutMasters/handoutMaster1.xml"/><Relationship Id="rId136" Type="http://schemas.openxmlformats.org/officeDocument/2006/relationships/printerSettings" Target="printerSettings/printerSettings1.bin"/><Relationship Id="rId137" Type="http://schemas.openxmlformats.org/officeDocument/2006/relationships/tags" Target="tags/tag1.xml"/><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theme" Target="theme/theme1.xml"/><Relationship Id="rId141"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jpeg"/><Relationship Id="rId3" Type="http://schemas.openxmlformats.org/officeDocument/2006/relationships/image" Target="../media/image85.jpeg"/></Relationships>
</file>

<file path=ppt/diagrams/_rels/data3.xml.rels><?xml version="1.0" encoding="UTF-8" standalone="yes"?>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jpeg"/><Relationship Id="rId3" Type="http://schemas.openxmlformats.org/officeDocument/2006/relationships/image" Target="../media/image8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jpeg"/><Relationship Id="rId3" Type="http://schemas.openxmlformats.org/officeDocument/2006/relationships/image" Target="../media/image85.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jpeg"/><Relationship Id="rId3" Type="http://schemas.openxmlformats.org/officeDocument/2006/relationships/image" Target="../media/image8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1"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A064A303-EF5D-4760-B15A-C2117327F681}" type="presOf" srcId="{7DB052D0-C885-4C97-B269-C3EA055D27CC}" destId="{5355B2A9-20B0-43D1-B4C0-0934BC85A483}" srcOrd="0" destOrd="0" presId="urn:microsoft.com/office/officeart/2005/8/layout/hList7#1"/>
    <dgm:cxn modelId="{37FF3F15-37FB-41B2-9982-7078BCEEECE4}" srcId="{703018FD-3F19-45FD-B989-02107D73457D}" destId="{7DB052D0-C885-4C97-B269-C3EA055D27CC}" srcOrd="1" destOrd="0" parTransId="{EF2B8D86-22D1-40D5-B11C-0D63925EEF7F}" sibTransId="{1C83D7F2-4CFE-4581-AE3A-DE5427BB0AE3}"/>
    <dgm:cxn modelId="{9B9CDD01-04AB-47B4-A83D-8644BA6662DF}" type="presOf" srcId="{B713BBD6-96BC-4C3A-9A2F-82A15CA20BD4}" destId="{251E0C68-D051-4344-9212-C8D94DF7CB48}" srcOrd="1" destOrd="0" presId="urn:microsoft.com/office/officeart/2005/8/layout/hList7#1"/>
    <dgm:cxn modelId="{FFE60F34-2AAE-494A-8B03-55A78864D64E}" srcId="{703018FD-3F19-45FD-B989-02107D73457D}" destId="{B713BBD6-96BC-4C3A-9A2F-82A15CA20BD4}" srcOrd="2" destOrd="0" parTransId="{C9915770-DBBD-454B-8DA1-E982DB95CBD4}" sibTransId="{38BDB290-F468-4944-A7E4-B21B5CBE9AEE}"/>
    <dgm:cxn modelId="{0DD0EA95-D2B7-4F87-AF80-93BF02AD4094}" type="presOf" srcId="{7DB052D0-C885-4C97-B269-C3EA055D27CC}" destId="{C622C211-DD33-4545-86CF-DB14DD581C83}" srcOrd="1" destOrd="0" presId="urn:microsoft.com/office/officeart/2005/8/layout/hList7#1"/>
    <dgm:cxn modelId="{87338E70-A45A-4A8F-9C62-D313D10874A0}" type="presOf" srcId="{720A8091-AC4D-4BB2-85EA-BAA2F6196A88}" destId="{83F4CF3C-CF1F-40F1-BC08-4FE287D436EF}" srcOrd="0" destOrd="0" presId="urn:microsoft.com/office/officeart/2005/8/layout/hList7#1"/>
    <dgm:cxn modelId="{F4CA60CC-4162-4BFE-B293-EB88F2271210}" type="presOf" srcId="{1C83D7F2-4CFE-4581-AE3A-DE5427BB0AE3}" destId="{3308BDEA-21E1-423E-AEE2-BE3E7655EFC6}" srcOrd="0" destOrd="0" presId="urn:microsoft.com/office/officeart/2005/8/layout/hList7#1"/>
    <dgm:cxn modelId="{9E5D88A2-F196-45A6-A780-2D1A661E7F6F}" type="presOf" srcId="{B713BBD6-96BC-4C3A-9A2F-82A15CA20BD4}" destId="{AEDCB5EA-50F5-4A66-9AB1-A9F27A596745}" srcOrd="0" destOrd="0" presId="urn:microsoft.com/office/officeart/2005/8/layout/hList7#1"/>
    <dgm:cxn modelId="{4659E609-2E74-4403-A55E-3E7BDF687B13}" srcId="{703018FD-3F19-45FD-B989-02107D73457D}" destId="{720A8091-AC4D-4BB2-85EA-BAA2F6196A88}" srcOrd="0" destOrd="0" parTransId="{56A640DE-C793-42CF-97A0-D67335F48DEC}" sibTransId="{41F64401-5FB9-4A1A-AD7F-A70540274500}"/>
    <dgm:cxn modelId="{A06067C4-F7A5-44BC-8244-2EA6F8D69229}" type="presOf" srcId="{41F64401-5FB9-4A1A-AD7F-A70540274500}" destId="{92822D2B-C81A-409C-B5AB-C7E1A0FA823A}" srcOrd="0" destOrd="0" presId="urn:microsoft.com/office/officeart/2005/8/layout/hList7#1"/>
    <dgm:cxn modelId="{2052E552-877C-4790-80E5-01E9B9422EF9}" type="presOf" srcId="{703018FD-3F19-45FD-B989-02107D73457D}" destId="{34BA1DA0-84E0-453C-997D-1A65995612FE}" srcOrd="0" destOrd="0" presId="urn:microsoft.com/office/officeart/2005/8/layout/hList7#1"/>
    <dgm:cxn modelId="{260FA5E5-ADF5-4A74-99B9-F96FAE44A63D}" type="presOf" srcId="{720A8091-AC4D-4BB2-85EA-BAA2F6196A88}" destId="{01A2A741-C177-4AC6-A609-3234B24C3359}" srcOrd="1" destOrd="0" presId="urn:microsoft.com/office/officeart/2005/8/layout/hList7#1"/>
    <dgm:cxn modelId="{73AC85AE-9157-4DEB-B8D6-69C26FF5B4A1}" type="presParOf" srcId="{34BA1DA0-84E0-453C-997D-1A65995612FE}" destId="{B7FD15D9-82CC-415D-80E4-49D896419018}" srcOrd="0" destOrd="0" presId="urn:microsoft.com/office/officeart/2005/8/layout/hList7#1"/>
    <dgm:cxn modelId="{E9B4C091-A871-4E3C-8E50-A5A49F0CAB3E}" type="presParOf" srcId="{34BA1DA0-84E0-453C-997D-1A65995612FE}" destId="{EB79942E-DC3D-4F5A-9BE0-E6C077F6EEB9}" srcOrd="1" destOrd="0" presId="urn:microsoft.com/office/officeart/2005/8/layout/hList7#1"/>
    <dgm:cxn modelId="{F990029C-6341-44FA-AB10-566C2DD40AB0}" type="presParOf" srcId="{EB79942E-DC3D-4F5A-9BE0-E6C077F6EEB9}" destId="{9256C4BB-36FC-4E01-868D-C86EFF96E616}" srcOrd="0" destOrd="0" presId="urn:microsoft.com/office/officeart/2005/8/layout/hList7#1"/>
    <dgm:cxn modelId="{B6068D4F-1FC7-49F6-AA27-F13418655AB7}" type="presParOf" srcId="{9256C4BB-36FC-4E01-868D-C86EFF96E616}" destId="{83F4CF3C-CF1F-40F1-BC08-4FE287D436EF}" srcOrd="0" destOrd="0" presId="urn:microsoft.com/office/officeart/2005/8/layout/hList7#1"/>
    <dgm:cxn modelId="{485AECD9-DE98-485F-BB04-ED02B7147842}" type="presParOf" srcId="{9256C4BB-36FC-4E01-868D-C86EFF96E616}" destId="{01A2A741-C177-4AC6-A609-3234B24C3359}" srcOrd="1" destOrd="0" presId="urn:microsoft.com/office/officeart/2005/8/layout/hList7#1"/>
    <dgm:cxn modelId="{2508BB73-D8FD-4DBF-9D87-E06A2DE3E1EC}" type="presParOf" srcId="{9256C4BB-36FC-4E01-868D-C86EFF96E616}" destId="{E503353F-E68C-4749-9185-87FE1AE4B66A}" srcOrd="2" destOrd="0" presId="urn:microsoft.com/office/officeart/2005/8/layout/hList7#1"/>
    <dgm:cxn modelId="{BA6D5968-BD58-487A-9708-C841A9318EF8}" type="presParOf" srcId="{9256C4BB-36FC-4E01-868D-C86EFF96E616}" destId="{0AC88458-BEF3-442C-B553-435D164C71E2}" srcOrd="3" destOrd="0" presId="urn:microsoft.com/office/officeart/2005/8/layout/hList7#1"/>
    <dgm:cxn modelId="{C37DDF0D-87A4-4A64-92F5-202422562E7C}" type="presParOf" srcId="{EB79942E-DC3D-4F5A-9BE0-E6C077F6EEB9}" destId="{92822D2B-C81A-409C-B5AB-C7E1A0FA823A}" srcOrd="1" destOrd="0" presId="urn:microsoft.com/office/officeart/2005/8/layout/hList7#1"/>
    <dgm:cxn modelId="{9308FF54-0C61-44E6-9877-2DD826DE9D84}" type="presParOf" srcId="{EB79942E-DC3D-4F5A-9BE0-E6C077F6EEB9}" destId="{CC6EABAA-C627-49BB-90FE-EF9E78ACFC01}" srcOrd="2" destOrd="0" presId="urn:microsoft.com/office/officeart/2005/8/layout/hList7#1"/>
    <dgm:cxn modelId="{4A4FDBBB-62AF-494C-A674-997707F36F8C}" type="presParOf" srcId="{CC6EABAA-C627-49BB-90FE-EF9E78ACFC01}" destId="{5355B2A9-20B0-43D1-B4C0-0934BC85A483}" srcOrd="0" destOrd="0" presId="urn:microsoft.com/office/officeart/2005/8/layout/hList7#1"/>
    <dgm:cxn modelId="{A3B2B97B-7054-42D4-8208-F7C5025D1B37}" type="presParOf" srcId="{CC6EABAA-C627-49BB-90FE-EF9E78ACFC01}" destId="{C622C211-DD33-4545-86CF-DB14DD581C83}" srcOrd="1" destOrd="0" presId="urn:microsoft.com/office/officeart/2005/8/layout/hList7#1"/>
    <dgm:cxn modelId="{91B19957-05A5-4AA9-BD2B-BB8B3C5A2B2A}" type="presParOf" srcId="{CC6EABAA-C627-49BB-90FE-EF9E78ACFC01}" destId="{6B9A0793-A507-442B-A2E9-C2EAEA6593A3}" srcOrd="2" destOrd="0" presId="urn:microsoft.com/office/officeart/2005/8/layout/hList7#1"/>
    <dgm:cxn modelId="{0BB81705-8C15-4618-B85B-C5CCD6450240}" type="presParOf" srcId="{CC6EABAA-C627-49BB-90FE-EF9E78ACFC01}" destId="{08D71B6D-02AE-424B-955D-9B4A29D1E237}" srcOrd="3" destOrd="0" presId="urn:microsoft.com/office/officeart/2005/8/layout/hList7#1"/>
    <dgm:cxn modelId="{962F5CB3-F2A8-4367-A8D4-8CD772B1BB23}" type="presParOf" srcId="{EB79942E-DC3D-4F5A-9BE0-E6C077F6EEB9}" destId="{3308BDEA-21E1-423E-AEE2-BE3E7655EFC6}" srcOrd="3" destOrd="0" presId="urn:microsoft.com/office/officeart/2005/8/layout/hList7#1"/>
    <dgm:cxn modelId="{6125D62D-26DE-406F-A9C4-C02B81DC4778}" type="presParOf" srcId="{EB79942E-DC3D-4F5A-9BE0-E6C077F6EEB9}" destId="{A2DF4D56-88F6-4C96-9C3D-60AF8160007C}" srcOrd="4" destOrd="0" presId="urn:microsoft.com/office/officeart/2005/8/layout/hList7#1"/>
    <dgm:cxn modelId="{87904509-14DE-4D87-B465-7279C766DE03}" type="presParOf" srcId="{A2DF4D56-88F6-4C96-9C3D-60AF8160007C}" destId="{AEDCB5EA-50F5-4A66-9AB1-A9F27A596745}" srcOrd="0" destOrd="0" presId="urn:microsoft.com/office/officeart/2005/8/layout/hList7#1"/>
    <dgm:cxn modelId="{9E7D412C-54CC-4256-BE94-B18C927FD1A8}" type="presParOf" srcId="{A2DF4D56-88F6-4C96-9C3D-60AF8160007C}" destId="{251E0C68-D051-4344-9212-C8D94DF7CB48}" srcOrd="1" destOrd="0" presId="urn:microsoft.com/office/officeart/2005/8/layout/hList7#1"/>
    <dgm:cxn modelId="{35EA255D-7285-487A-ACE3-677CBA8F65EF}" type="presParOf" srcId="{A2DF4D56-88F6-4C96-9C3D-60AF8160007C}" destId="{152C7A01-9302-4C50-B4C2-D8C6F67E3781}" srcOrd="2" destOrd="0" presId="urn:microsoft.com/office/officeart/2005/8/layout/hList7#1"/>
    <dgm:cxn modelId="{3E19BE3C-9461-4DB4-83A8-11566B81BBDD}" type="presParOf" srcId="{A2DF4D56-88F6-4C96-9C3D-60AF8160007C}" destId="{12277CF7-03F0-4ECB-A5D7-74278BB81F6D}"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2"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517B8B31-90B6-4BCA-8E5A-80AF4BC9E4B5}" type="presOf" srcId="{7DB052D0-C885-4C97-B269-C3EA055D27CC}" destId="{C622C211-DD33-4545-86CF-DB14DD581C83}" srcOrd="1" destOrd="0" presId="urn:microsoft.com/office/officeart/2005/8/layout/hList7#2"/>
    <dgm:cxn modelId="{37FF3F15-37FB-41B2-9982-7078BCEEECE4}" srcId="{703018FD-3F19-45FD-B989-02107D73457D}" destId="{7DB052D0-C885-4C97-B269-C3EA055D27CC}" srcOrd="1" destOrd="0" parTransId="{EF2B8D86-22D1-40D5-B11C-0D63925EEF7F}" sibTransId="{1C83D7F2-4CFE-4581-AE3A-DE5427BB0AE3}"/>
    <dgm:cxn modelId="{54399234-FBEA-436B-B648-45222C90B12B}" type="presOf" srcId="{703018FD-3F19-45FD-B989-02107D73457D}" destId="{34BA1DA0-84E0-453C-997D-1A65995612FE}" srcOrd="0" destOrd="0" presId="urn:microsoft.com/office/officeart/2005/8/layout/hList7#2"/>
    <dgm:cxn modelId="{8A4AB5BC-E87E-499B-BE75-1266EE13C53F}" type="presOf" srcId="{720A8091-AC4D-4BB2-85EA-BAA2F6196A88}" destId="{01A2A741-C177-4AC6-A609-3234B24C3359}" srcOrd="1" destOrd="0" presId="urn:microsoft.com/office/officeart/2005/8/layout/hList7#2"/>
    <dgm:cxn modelId="{70C91DF3-CC77-4EC1-B03D-07A773D1B8F0}" type="presOf" srcId="{7DB052D0-C885-4C97-B269-C3EA055D27CC}" destId="{5355B2A9-20B0-43D1-B4C0-0934BC85A483}" srcOrd="0" destOrd="0" presId="urn:microsoft.com/office/officeart/2005/8/layout/hList7#2"/>
    <dgm:cxn modelId="{A2E38EA7-6382-4504-A21A-55EE4B060570}" type="presOf" srcId="{B713BBD6-96BC-4C3A-9A2F-82A15CA20BD4}" destId="{AEDCB5EA-50F5-4A66-9AB1-A9F27A596745}" srcOrd="0" destOrd="0" presId="urn:microsoft.com/office/officeart/2005/8/layout/hList7#2"/>
    <dgm:cxn modelId="{FFE60F34-2AAE-494A-8B03-55A78864D64E}" srcId="{703018FD-3F19-45FD-B989-02107D73457D}" destId="{B713BBD6-96BC-4C3A-9A2F-82A15CA20BD4}" srcOrd="2" destOrd="0" parTransId="{C9915770-DBBD-454B-8DA1-E982DB95CBD4}" sibTransId="{38BDB290-F468-4944-A7E4-B21B5CBE9AEE}"/>
    <dgm:cxn modelId="{7A61BE00-3855-4D64-AACE-865C9F1403D4}" type="presOf" srcId="{720A8091-AC4D-4BB2-85EA-BAA2F6196A88}" destId="{83F4CF3C-CF1F-40F1-BC08-4FE287D436EF}" srcOrd="0" destOrd="0" presId="urn:microsoft.com/office/officeart/2005/8/layout/hList7#2"/>
    <dgm:cxn modelId="{4659E609-2E74-4403-A55E-3E7BDF687B13}" srcId="{703018FD-3F19-45FD-B989-02107D73457D}" destId="{720A8091-AC4D-4BB2-85EA-BAA2F6196A88}" srcOrd="0" destOrd="0" parTransId="{56A640DE-C793-42CF-97A0-D67335F48DEC}" sibTransId="{41F64401-5FB9-4A1A-AD7F-A70540274500}"/>
    <dgm:cxn modelId="{5C1CF39B-587F-4335-9F2F-4B4906D5C9D8}" type="presOf" srcId="{41F64401-5FB9-4A1A-AD7F-A70540274500}" destId="{92822D2B-C81A-409C-B5AB-C7E1A0FA823A}" srcOrd="0" destOrd="0" presId="urn:microsoft.com/office/officeart/2005/8/layout/hList7#2"/>
    <dgm:cxn modelId="{C88D8300-8BD7-4296-AA42-17F809CA4F77}" type="presOf" srcId="{B713BBD6-96BC-4C3A-9A2F-82A15CA20BD4}" destId="{251E0C68-D051-4344-9212-C8D94DF7CB48}" srcOrd="1" destOrd="0" presId="urn:microsoft.com/office/officeart/2005/8/layout/hList7#2"/>
    <dgm:cxn modelId="{513DF7A0-3539-465C-8A7F-6BB4D6618C7D}" type="presOf" srcId="{1C83D7F2-4CFE-4581-AE3A-DE5427BB0AE3}" destId="{3308BDEA-21E1-423E-AEE2-BE3E7655EFC6}" srcOrd="0" destOrd="0" presId="urn:microsoft.com/office/officeart/2005/8/layout/hList7#2"/>
    <dgm:cxn modelId="{E0545A12-FE7D-4D6F-9BF5-2D7C429D1E99}" type="presParOf" srcId="{34BA1DA0-84E0-453C-997D-1A65995612FE}" destId="{B7FD15D9-82CC-415D-80E4-49D896419018}" srcOrd="0" destOrd="0" presId="urn:microsoft.com/office/officeart/2005/8/layout/hList7#2"/>
    <dgm:cxn modelId="{5D745C8D-05AD-4275-AC13-8B8846A4F166}" type="presParOf" srcId="{34BA1DA0-84E0-453C-997D-1A65995612FE}" destId="{EB79942E-DC3D-4F5A-9BE0-E6C077F6EEB9}" srcOrd="1" destOrd="0" presId="urn:microsoft.com/office/officeart/2005/8/layout/hList7#2"/>
    <dgm:cxn modelId="{83523BC4-8D15-449F-B099-E4256DB3B734}" type="presParOf" srcId="{EB79942E-DC3D-4F5A-9BE0-E6C077F6EEB9}" destId="{9256C4BB-36FC-4E01-868D-C86EFF96E616}" srcOrd="0" destOrd="0" presId="urn:microsoft.com/office/officeart/2005/8/layout/hList7#2"/>
    <dgm:cxn modelId="{82029C3D-6AB7-476A-9243-FDA41E9E3D93}" type="presParOf" srcId="{9256C4BB-36FC-4E01-868D-C86EFF96E616}" destId="{83F4CF3C-CF1F-40F1-BC08-4FE287D436EF}" srcOrd="0" destOrd="0" presId="urn:microsoft.com/office/officeart/2005/8/layout/hList7#2"/>
    <dgm:cxn modelId="{40E507AF-AAB4-4C4D-8F1C-7F7E31ABEEC3}" type="presParOf" srcId="{9256C4BB-36FC-4E01-868D-C86EFF96E616}" destId="{01A2A741-C177-4AC6-A609-3234B24C3359}" srcOrd="1" destOrd="0" presId="urn:microsoft.com/office/officeart/2005/8/layout/hList7#2"/>
    <dgm:cxn modelId="{37448968-2BBE-48DF-9A10-6C7D1EE7F6FE}" type="presParOf" srcId="{9256C4BB-36FC-4E01-868D-C86EFF96E616}" destId="{E503353F-E68C-4749-9185-87FE1AE4B66A}" srcOrd="2" destOrd="0" presId="urn:microsoft.com/office/officeart/2005/8/layout/hList7#2"/>
    <dgm:cxn modelId="{B1688EA8-FA4E-49EC-ADD3-FB65BCB3AFAF}" type="presParOf" srcId="{9256C4BB-36FC-4E01-868D-C86EFF96E616}" destId="{0AC88458-BEF3-442C-B553-435D164C71E2}" srcOrd="3" destOrd="0" presId="urn:microsoft.com/office/officeart/2005/8/layout/hList7#2"/>
    <dgm:cxn modelId="{53D215E8-4B0D-4095-9B8B-43CE3131042D}" type="presParOf" srcId="{EB79942E-DC3D-4F5A-9BE0-E6C077F6EEB9}" destId="{92822D2B-C81A-409C-B5AB-C7E1A0FA823A}" srcOrd="1" destOrd="0" presId="urn:microsoft.com/office/officeart/2005/8/layout/hList7#2"/>
    <dgm:cxn modelId="{448A53EE-277C-4809-8FA0-B2BAD7E49ADB}" type="presParOf" srcId="{EB79942E-DC3D-4F5A-9BE0-E6C077F6EEB9}" destId="{CC6EABAA-C627-49BB-90FE-EF9E78ACFC01}" srcOrd="2" destOrd="0" presId="urn:microsoft.com/office/officeart/2005/8/layout/hList7#2"/>
    <dgm:cxn modelId="{5317C132-29CF-48B0-A07C-2B858017892E}" type="presParOf" srcId="{CC6EABAA-C627-49BB-90FE-EF9E78ACFC01}" destId="{5355B2A9-20B0-43D1-B4C0-0934BC85A483}" srcOrd="0" destOrd="0" presId="urn:microsoft.com/office/officeart/2005/8/layout/hList7#2"/>
    <dgm:cxn modelId="{14C8AE89-D766-4843-9020-E31C65595A3C}" type="presParOf" srcId="{CC6EABAA-C627-49BB-90FE-EF9E78ACFC01}" destId="{C622C211-DD33-4545-86CF-DB14DD581C83}" srcOrd="1" destOrd="0" presId="urn:microsoft.com/office/officeart/2005/8/layout/hList7#2"/>
    <dgm:cxn modelId="{417B18EC-780B-428F-A4F2-D66994CD32FB}" type="presParOf" srcId="{CC6EABAA-C627-49BB-90FE-EF9E78ACFC01}" destId="{6B9A0793-A507-442B-A2E9-C2EAEA6593A3}" srcOrd="2" destOrd="0" presId="urn:microsoft.com/office/officeart/2005/8/layout/hList7#2"/>
    <dgm:cxn modelId="{8379B473-AF2D-4D87-90A5-B488304A6876}" type="presParOf" srcId="{CC6EABAA-C627-49BB-90FE-EF9E78ACFC01}" destId="{08D71B6D-02AE-424B-955D-9B4A29D1E237}" srcOrd="3" destOrd="0" presId="urn:microsoft.com/office/officeart/2005/8/layout/hList7#2"/>
    <dgm:cxn modelId="{EA30A577-D324-4B22-B8E0-89B4A0B9F795}" type="presParOf" srcId="{EB79942E-DC3D-4F5A-9BE0-E6C077F6EEB9}" destId="{3308BDEA-21E1-423E-AEE2-BE3E7655EFC6}" srcOrd="3" destOrd="0" presId="urn:microsoft.com/office/officeart/2005/8/layout/hList7#2"/>
    <dgm:cxn modelId="{246FB086-019B-4549-867C-32486C4F057F}" type="presParOf" srcId="{EB79942E-DC3D-4F5A-9BE0-E6C077F6EEB9}" destId="{A2DF4D56-88F6-4C96-9C3D-60AF8160007C}" srcOrd="4" destOrd="0" presId="urn:microsoft.com/office/officeart/2005/8/layout/hList7#2"/>
    <dgm:cxn modelId="{56A3DD01-CC52-41C6-AAED-1E536E3DAA0A}" type="presParOf" srcId="{A2DF4D56-88F6-4C96-9C3D-60AF8160007C}" destId="{AEDCB5EA-50F5-4A66-9AB1-A9F27A596745}" srcOrd="0" destOrd="0" presId="urn:microsoft.com/office/officeart/2005/8/layout/hList7#2"/>
    <dgm:cxn modelId="{07F3085E-A116-46E3-9926-1D75054A751B}" type="presParOf" srcId="{A2DF4D56-88F6-4C96-9C3D-60AF8160007C}" destId="{251E0C68-D051-4344-9212-C8D94DF7CB48}" srcOrd="1" destOrd="0" presId="urn:microsoft.com/office/officeart/2005/8/layout/hList7#2"/>
    <dgm:cxn modelId="{17C2C851-7C97-4111-8B58-D3E9AF5578F4}" type="presParOf" srcId="{A2DF4D56-88F6-4C96-9C3D-60AF8160007C}" destId="{152C7A01-9302-4C50-B4C2-D8C6F67E3781}" srcOrd="2" destOrd="0" presId="urn:microsoft.com/office/officeart/2005/8/layout/hList7#2"/>
    <dgm:cxn modelId="{4C8BD356-2D36-4802-8044-DB910A1B61A7}" type="presParOf" srcId="{A2DF4D56-88F6-4C96-9C3D-60AF8160007C}" destId="{12277CF7-03F0-4ECB-A5D7-74278BB81F6D}" srcOrd="3" destOrd="0" presId="urn:microsoft.com/office/officeart/2005/8/layout/hList7#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extLst>
      <p:ext uri="{BB962C8B-B14F-4D97-AF65-F5344CB8AC3E}">
        <p14:creationId xmlns:p14="http://schemas.microsoft.com/office/powerpoint/2010/main" val="2215913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extLst>
      <p:ext uri="{BB962C8B-B14F-4D97-AF65-F5344CB8AC3E}">
        <p14:creationId xmlns:p14="http://schemas.microsoft.com/office/powerpoint/2010/main" val="4040655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flickr.com/photos/jblyberg/4505413539/sizes/l/in/photostream/"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www.flickr.com/photos/deks/711658920/sizes/z/"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hyperlink" Target="http://www.flickr.com/photos/sepblog/3527825643/sizes/o/"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www.flickr.com/photos/13638129@N00/118245563/"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 Id="rId3" Type="http://schemas.openxmlformats.org/officeDocument/2006/relationships/hyperlink" Target="http://www.flickr.com/photos/7337467@N04/3052065204/"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flickr.com/photos/77136818@N00/3202144482/"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www.flickr.com/photos/20532289@N00/59083917/"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www.flickr.com/photos/48973657@N00/4556156477/"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www.flickr.com/photos/28473961@N02/3229296247/"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 Id="rId3" Type="http://schemas.openxmlformats.org/officeDocument/2006/relationships/hyperlink" Target="http://www.flickr.com/photos/9031691@N08/2670224692/"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www.flickr.com/photos/28567825@N03/5129325457/"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www.flickr.com/photos/47477979@N00/245374808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 Id="rId3" Type="http://schemas.openxmlformats.org/officeDocument/2006/relationships/hyperlink" Target="http://www.flickr.com/photos/30624156@N00/4820259304/"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114</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115</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116</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117</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118</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121</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122</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123</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124</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126</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127</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128</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129</a:t>
            </a:fld>
            <a:endParaRPr lang="en-US" sz="1200" dirty="0">
              <a:latin typeface="Arial" charset="0"/>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130</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131</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http://www.flickr.com/photos/jblyberg/4505413539/sizes/l/in/photostream/</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67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68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69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70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71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73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75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76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77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78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79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92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93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94</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95</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96</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97</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98</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99</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100</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101</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102</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104</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106</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Re-Mission</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107</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30000" dirty="0" smtClean="0"/>
              <a:t>rd</a:t>
            </a:r>
            <a:r>
              <a:rPr lang="en-US" dirty="0" smtClean="0"/>
              <a:t> World</a:t>
            </a:r>
            <a:r>
              <a:rPr lang="en-US" baseline="0" dirty="0" smtClean="0"/>
              <a:t> Farmer</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108</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109</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Against All Odds,</a:t>
            </a:r>
            <a:r>
              <a:rPr lang="en-US" baseline="0" dirty="0" smtClean="0"/>
              <a:t> United Nations High Commissioner for Refugees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110</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Masterminding</a:t>
            </a:r>
            <a:r>
              <a:rPr lang="en-US" baseline="0" dirty="0" smtClean="0"/>
              <a:t> Molecules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111</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Conspiracy Code</a:t>
            </a:r>
          </a:p>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112</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slideMaster" Target="../slideMasters/slideMaster1.xml"/><Relationship Id="rId1" Type="http://schemas.openxmlformats.org/officeDocument/2006/relationships/tags" Target="../tags/tag7.xml"/><Relationship Id="rId2"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tags" Target="../tags/tag59.xml"/><Relationship Id="rId6" Type="http://schemas.openxmlformats.org/officeDocument/2006/relationships/slideMaster" Target="../slideMasters/slideMaster1.xml"/><Relationship Id="rId1" Type="http://schemas.openxmlformats.org/officeDocument/2006/relationships/tags" Target="../tags/tag55.xml"/><Relationship Id="rId2"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4" Type="http://schemas.openxmlformats.org/officeDocument/2006/relationships/tags" Target="../tags/tag63.xml"/><Relationship Id="rId5" Type="http://schemas.openxmlformats.org/officeDocument/2006/relationships/tags" Target="../tags/tag64.xml"/><Relationship Id="rId6" Type="http://schemas.openxmlformats.org/officeDocument/2006/relationships/slideMaster" Target="../slideMasters/slideMaster1.xml"/><Relationship Id="rId1" Type="http://schemas.openxmlformats.org/officeDocument/2006/relationships/tags" Target="../tags/tag60.xml"/><Relationship Id="rId2"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slideMaster" Target="../slideMasters/slideMaster1.xml"/><Relationship Id="rId1" Type="http://schemas.openxmlformats.org/officeDocument/2006/relationships/tags" Target="../tags/tag65.xml"/><Relationship Id="rId2" Type="http://schemas.openxmlformats.org/officeDocument/2006/relationships/tags" Target="../tags/tag6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4" Type="http://schemas.openxmlformats.org/officeDocument/2006/relationships/tags" Target="../tags/tag72.xml"/><Relationship Id="rId5" Type="http://schemas.openxmlformats.org/officeDocument/2006/relationships/tags" Target="../tags/tag73.xml"/><Relationship Id="rId6" Type="http://schemas.openxmlformats.org/officeDocument/2006/relationships/slideMaster" Target="../slideMasters/slideMaster1.xml"/><Relationship Id="rId1" Type="http://schemas.openxmlformats.org/officeDocument/2006/relationships/tags" Target="../tags/tag69.xml"/><Relationship Id="rId2" Type="http://schemas.openxmlformats.org/officeDocument/2006/relationships/tags" Target="../tags/tag7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tags" Target="../tags/tag15.xml"/><Relationship Id="rId5" Type="http://schemas.openxmlformats.org/officeDocument/2006/relationships/tags" Target="../tags/tag16.xml"/><Relationship Id="rId6" Type="http://schemas.openxmlformats.org/officeDocument/2006/relationships/slideMaster" Target="../slideMasters/slideMaster1.xml"/><Relationship Id="rId1" Type="http://schemas.openxmlformats.org/officeDocument/2006/relationships/tags" Target="../tags/tag12.xml"/><Relationship Id="rId2"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6" Type="http://schemas.openxmlformats.org/officeDocument/2006/relationships/slideMaster" Target="../slideMasters/slideMaster1.xml"/><Relationship Id="rId1" Type="http://schemas.openxmlformats.org/officeDocument/2006/relationships/tags" Target="../tags/tag17.xml"/><Relationship Id="rId2"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tags" Target="../tags/tag27.xml"/><Relationship Id="rId7" Type="http://schemas.openxmlformats.org/officeDocument/2006/relationships/slideMaster" Target="../slideMasters/slideMaster1.xml"/><Relationship Id="rId1" Type="http://schemas.openxmlformats.org/officeDocument/2006/relationships/tags" Target="../tags/tag22.xml"/><Relationship Id="rId2" Type="http://schemas.openxmlformats.org/officeDocument/2006/relationships/tags" Target="../tags/tag2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 Id="rId9" Type="http://schemas.openxmlformats.org/officeDocument/2006/relationships/slideMaster" Target="../slideMasters/slideMaster1.xml"/><Relationship Id="rId1" Type="http://schemas.openxmlformats.org/officeDocument/2006/relationships/tags" Target="../tags/tag28.xml"/><Relationship Id="rId2" Type="http://schemas.openxmlformats.org/officeDocument/2006/relationships/tags" Target="../tags/tag2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slideMaster" Target="../slideMasters/slideMaster1.xml"/><Relationship Id="rId1" Type="http://schemas.openxmlformats.org/officeDocument/2006/relationships/tags" Target="../tags/tag36.xml"/><Relationship Id="rId2" Type="http://schemas.openxmlformats.org/officeDocument/2006/relationships/tags" Target="../tags/tag3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4" Type="http://schemas.openxmlformats.org/officeDocument/2006/relationships/slideMaster" Target="../slideMasters/slideMaster1.xml"/><Relationship Id="rId1" Type="http://schemas.openxmlformats.org/officeDocument/2006/relationships/tags" Target="../tags/tag40.xml"/><Relationship Id="rId2" Type="http://schemas.openxmlformats.org/officeDocument/2006/relationships/tags" Target="../tags/tag4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tags" Target="../tags/tag48.xml"/><Relationship Id="rId7" Type="http://schemas.openxmlformats.org/officeDocument/2006/relationships/slideMaster" Target="../slideMasters/slideMaster1.xml"/><Relationship Id="rId1" Type="http://schemas.openxmlformats.org/officeDocument/2006/relationships/tags" Target="../tags/tag43.xml"/><Relationship Id="rId2" Type="http://schemas.openxmlformats.org/officeDocument/2006/relationships/tags" Target="../tags/tag4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tags" Target="../tags/tag53.xml"/><Relationship Id="rId6" Type="http://schemas.openxmlformats.org/officeDocument/2006/relationships/tags" Target="../tags/tag54.xml"/><Relationship Id="rId7" Type="http://schemas.openxmlformats.org/officeDocument/2006/relationships/slideMaster" Target="../slideMasters/slideMaster1.xml"/><Relationship Id="rId1" Type="http://schemas.openxmlformats.org/officeDocument/2006/relationships/tags" Target="../tags/tag49.xml"/><Relationship Id="rId2" Type="http://schemas.openxmlformats.org/officeDocument/2006/relationships/tags" Target="../tags/tag5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custDataLst>
              <p:tags r:id="rId1"/>
            </p:custDataLst>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custDataLst>
              <p:tags r:id="rId6"/>
            </p:custDataLst>
          </p:nvPr>
        </p:nvSpPr>
        <p:spPr>
          <a:ln/>
        </p:spPr>
        <p:txBody>
          <a:bodyPr/>
          <a:lstStyle>
            <a:lvl1pPr>
              <a:defRPr/>
            </a:lvl1pPr>
          </a:lstStyle>
          <a:p>
            <a:pPr>
              <a:defRPr/>
            </a:pPr>
            <a:endParaRPr lang="en-US"/>
          </a:p>
        </p:txBody>
      </p:sp>
      <p:sp>
        <p:nvSpPr>
          <p:cNvPr id="8" name="Rectangle 41"/>
          <p:cNvSpPr>
            <a:spLocks noGrp="1" noChangeArrowheads="1"/>
          </p:cNvSpPr>
          <p:nvPr>
            <p:ph type="ftr" sz="quarter" idx="11"/>
            <p:custDataLst>
              <p:tags r:id="rId7"/>
            </p:custDataLst>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custDataLst>
              <p:tags r:id="rId8"/>
            </p:custDataLst>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1"/>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custDataLst>
              <p:tags r:id="rId3"/>
            </p:custDataLst>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ags" Target="../tags/tag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2.xml"/><Relationship Id="rId17" Type="http://schemas.openxmlformats.org/officeDocument/2006/relationships/tags" Target="../tags/tag3.xml"/><Relationship Id="rId18" Type="http://schemas.openxmlformats.org/officeDocument/2006/relationships/tags" Target="../tags/tag4.xml"/><Relationship Id="rId19" Type="http://schemas.openxmlformats.org/officeDocument/2006/relationships/tags" Target="../tags/tag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custDataLst>
              <p:tags r:id="rId16"/>
            </p:custDataLst>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custDataLst>
              <p:tags r:id="rId17"/>
            </p:custDataLst>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custDataLst>
              <p:tags r:id="rId19"/>
            </p:custDataLst>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custDataLst>
              <p:tags r:id="rId20"/>
            </p:custDataLst>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6.xml"/><Relationship Id="rId4" Type="http://schemas.openxmlformats.org/officeDocument/2006/relationships/tags" Target="../tags/tag77.xml"/><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1.jpeg"/><Relationship Id="rId1" Type="http://schemas.openxmlformats.org/officeDocument/2006/relationships/tags" Target="../tags/tag74.xml"/><Relationship Id="rId2" Type="http://schemas.openxmlformats.org/officeDocument/2006/relationships/tags" Target="../tags/tag7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10.jpeg"/><Relationship Id="rId1" Type="http://schemas.openxmlformats.org/officeDocument/2006/relationships/tags" Target="../tags/tag99.xml"/><Relationship Id="rId2" Type="http://schemas.openxmlformats.org/officeDocument/2006/relationships/tags" Target="../tags/tag10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6.xml"/><Relationship Id="rId5" Type="http://schemas.openxmlformats.org/officeDocument/2006/relationships/image" Target="../media/image92.png"/><Relationship Id="rId1" Type="http://schemas.openxmlformats.org/officeDocument/2006/relationships/tags" Target="../tags/tag254.xml"/><Relationship Id="rId2" Type="http://schemas.openxmlformats.org/officeDocument/2006/relationships/tags" Target="../tags/tag255.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7.xml"/><Relationship Id="rId5" Type="http://schemas.openxmlformats.org/officeDocument/2006/relationships/image" Target="../media/image93.png"/><Relationship Id="rId1" Type="http://schemas.openxmlformats.org/officeDocument/2006/relationships/tags" Target="../tags/tag256.xml"/><Relationship Id="rId2" Type="http://schemas.openxmlformats.org/officeDocument/2006/relationships/tags" Target="../tags/tag25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8.xml"/><Relationship Id="rId5" Type="http://schemas.openxmlformats.org/officeDocument/2006/relationships/image" Target="../media/image94.png"/><Relationship Id="rId1" Type="http://schemas.openxmlformats.org/officeDocument/2006/relationships/tags" Target="../tags/tag258.xml"/><Relationship Id="rId2" Type="http://schemas.openxmlformats.org/officeDocument/2006/relationships/tags" Target="../tags/tag259.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9.xml"/><Relationship Id="rId5" Type="http://schemas.openxmlformats.org/officeDocument/2006/relationships/image" Target="../media/image95.png"/><Relationship Id="rId1" Type="http://schemas.openxmlformats.org/officeDocument/2006/relationships/tags" Target="../tags/tag260.xml"/><Relationship Id="rId2" Type="http://schemas.openxmlformats.org/officeDocument/2006/relationships/tags" Target="../tags/tag261.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0.xml"/><Relationship Id="rId5" Type="http://schemas.openxmlformats.org/officeDocument/2006/relationships/image" Target="../media/image96.png"/><Relationship Id="rId1" Type="http://schemas.openxmlformats.org/officeDocument/2006/relationships/tags" Target="../tags/tag262.xml"/><Relationship Id="rId2" Type="http://schemas.openxmlformats.org/officeDocument/2006/relationships/tags" Target="../tags/tag263.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1.xml"/><Relationship Id="rId5" Type="http://schemas.openxmlformats.org/officeDocument/2006/relationships/image" Target="../media/image97.png"/><Relationship Id="rId1" Type="http://schemas.openxmlformats.org/officeDocument/2006/relationships/tags" Target="../tags/tag264.xml"/><Relationship Id="rId2" Type="http://schemas.openxmlformats.org/officeDocument/2006/relationships/tags" Target="../tags/tag26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2.xml"/><Relationship Id="rId5" Type="http://schemas.openxmlformats.org/officeDocument/2006/relationships/image" Target="../media/image98.png"/><Relationship Id="rId1" Type="http://schemas.openxmlformats.org/officeDocument/2006/relationships/tags" Target="../tags/tag266.xml"/><Relationship Id="rId2" Type="http://schemas.openxmlformats.org/officeDocument/2006/relationships/tags" Target="../tags/tag267.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3.xml"/><Relationship Id="rId5" Type="http://schemas.openxmlformats.org/officeDocument/2006/relationships/image" Target="../media/image99.png"/><Relationship Id="rId1" Type="http://schemas.openxmlformats.org/officeDocument/2006/relationships/tags" Target="../tags/tag268.xml"/><Relationship Id="rId2" Type="http://schemas.openxmlformats.org/officeDocument/2006/relationships/tags" Target="../tags/tag269.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4.xml"/><Relationship Id="rId5" Type="http://schemas.openxmlformats.org/officeDocument/2006/relationships/image" Target="../media/image100.png"/><Relationship Id="rId1" Type="http://schemas.openxmlformats.org/officeDocument/2006/relationships/tags" Target="../tags/tag270.xml"/><Relationship Id="rId2" Type="http://schemas.openxmlformats.org/officeDocument/2006/relationships/tags" Target="../tags/tag271.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5.xml"/><Relationship Id="rId5" Type="http://schemas.openxmlformats.org/officeDocument/2006/relationships/image" Target="../media/image101.png"/><Relationship Id="rId1" Type="http://schemas.openxmlformats.org/officeDocument/2006/relationships/tags" Target="../tags/tag272.xml"/><Relationship Id="rId2" Type="http://schemas.openxmlformats.org/officeDocument/2006/relationships/tags" Target="../tags/tag27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1.png"/><Relationship Id="rId1" Type="http://schemas.openxmlformats.org/officeDocument/2006/relationships/tags" Target="../tags/tag101.xml"/><Relationship Id="rId2" Type="http://schemas.openxmlformats.org/officeDocument/2006/relationships/tags" Target="../tags/tag10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6.xml"/><Relationship Id="rId5" Type="http://schemas.openxmlformats.org/officeDocument/2006/relationships/image" Target="../media/image102.png"/><Relationship Id="rId1" Type="http://schemas.openxmlformats.org/officeDocument/2006/relationships/tags" Target="../tags/tag274.xml"/><Relationship Id="rId2" Type="http://schemas.openxmlformats.org/officeDocument/2006/relationships/tags" Target="../tags/tag275.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7.xml"/><Relationship Id="rId5" Type="http://schemas.openxmlformats.org/officeDocument/2006/relationships/image" Target="../media/image103.png"/><Relationship Id="rId1" Type="http://schemas.openxmlformats.org/officeDocument/2006/relationships/tags" Target="../tags/tag276.xml"/><Relationship Id="rId2" Type="http://schemas.openxmlformats.org/officeDocument/2006/relationships/tags" Target="../tags/tag277.xml"/></Relationships>
</file>

<file path=ppt/slides/_rels/slide112.xml.rels><?xml version="1.0" encoding="UTF-8" standalone="yes"?>
<Relationships xmlns="http://schemas.openxmlformats.org/package/2006/relationships"><Relationship Id="rId3" Type="http://schemas.openxmlformats.org/officeDocument/2006/relationships/video" Target="file:///T:\ZZ%20Documents\Videos\2009%20-%20FLVS%20-%20Conspiracy%20Code.wmv" TargetMode="External"/><Relationship Id="rId4" Type="http://schemas.openxmlformats.org/officeDocument/2006/relationships/tags" Target="../tags/tag279.xml"/><Relationship Id="rId5" Type="http://schemas.openxmlformats.org/officeDocument/2006/relationships/slideLayout" Target="../slideLayouts/slideLayout2.xml"/><Relationship Id="rId6" Type="http://schemas.openxmlformats.org/officeDocument/2006/relationships/notesSlide" Target="../notesSlides/notesSlide98.xml"/><Relationship Id="rId7" Type="http://schemas.openxmlformats.org/officeDocument/2006/relationships/image" Target="../media/image104.png"/><Relationship Id="rId1" Type="http://schemas.openxmlformats.org/officeDocument/2006/relationships/tags" Target="../tags/tag278.xml"/><Relationship Id="rId2" Type="http://schemas.microsoft.com/office/2007/relationships/media" Target="file:///T:\ZZ%20Documents\Videos\2009%20-%20FLVS%20-%20Conspiracy%20Code.wmv" TargetMode="Externa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9.xml"/><Relationship Id="rId5" Type="http://schemas.openxmlformats.org/officeDocument/2006/relationships/hyperlink" Target="http://vimeo.com/7416500" TargetMode="External"/><Relationship Id="rId6" Type="http://schemas.openxmlformats.org/officeDocument/2006/relationships/image" Target="../media/image105.png"/><Relationship Id="rId1" Type="http://schemas.openxmlformats.org/officeDocument/2006/relationships/tags" Target="../tags/tag280.xml"/><Relationship Id="rId2" Type="http://schemas.openxmlformats.org/officeDocument/2006/relationships/tags" Target="../tags/tag281.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0.xml"/><Relationship Id="rId1" Type="http://schemas.openxmlformats.org/officeDocument/2006/relationships/tags" Target="../tags/tag282.xml"/><Relationship Id="rId2" Type="http://schemas.openxmlformats.org/officeDocument/2006/relationships/tags" Target="../tags/tag283.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1.xml"/><Relationship Id="rId5" Type="http://schemas.openxmlformats.org/officeDocument/2006/relationships/image" Target="../media/image106.jpeg"/><Relationship Id="rId1" Type="http://schemas.openxmlformats.org/officeDocument/2006/relationships/tags" Target="../tags/tag284.xml"/><Relationship Id="rId2" Type="http://schemas.openxmlformats.org/officeDocument/2006/relationships/tags" Target="../tags/tag28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2.xml"/><Relationship Id="rId5" Type="http://schemas.openxmlformats.org/officeDocument/2006/relationships/image" Target="../media/image107.jpeg"/><Relationship Id="rId1" Type="http://schemas.openxmlformats.org/officeDocument/2006/relationships/tags" Target="../tags/tag286.xml"/><Relationship Id="rId2" Type="http://schemas.openxmlformats.org/officeDocument/2006/relationships/tags" Target="../tags/tag287.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3.xml"/><Relationship Id="rId5" Type="http://schemas.openxmlformats.org/officeDocument/2006/relationships/image" Target="../media/image108.png"/><Relationship Id="rId1" Type="http://schemas.openxmlformats.org/officeDocument/2006/relationships/tags" Target="../tags/tag288.xml"/><Relationship Id="rId2" Type="http://schemas.openxmlformats.org/officeDocument/2006/relationships/tags" Target="../tags/tag289.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4.xml"/><Relationship Id="rId5" Type="http://schemas.openxmlformats.org/officeDocument/2006/relationships/image" Target="../media/image109.png"/><Relationship Id="rId1" Type="http://schemas.openxmlformats.org/officeDocument/2006/relationships/tags" Target="../tags/tag290.xml"/><Relationship Id="rId2" Type="http://schemas.openxmlformats.org/officeDocument/2006/relationships/tags" Target="../tags/tag29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2.png"/><Relationship Id="rId1" Type="http://schemas.openxmlformats.org/officeDocument/2006/relationships/tags" Target="../tags/tag103.xml"/><Relationship Id="rId2" Type="http://schemas.openxmlformats.org/officeDocument/2006/relationships/tags" Target="../tags/tag10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g"/></Relationships>
</file>

<file path=ppt/slides/_rels/slide121.xml.rels><?xml version="1.0" encoding="UTF-8" standalone="yes"?>
<Relationships xmlns="http://schemas.openxmlformats.org/package/2006/relationships"><Relationship Id="rId3" Type="http://schemas.openxmlformats.org/officeDocument/2006/relationships/tags" Target="../tags/tag294.xml"/><Relationship Id="rId4" Type="http://schemas.openxmlformats.org/officeDocument/2006/relationships/tags" Target="../tags/tag295.xml"/><Relationship Id="rId5" Type="http://schemas.openxmlformats.org/officeDocument/2006/relationships/slideLayout" Target="../slideLayouts/slideLayout2.xml"/><Relationship Id="rId6" Type="http://schemas.openxmlformats.org/officeDocument/2006/relationships/notesSlide" Target="../notesSlides/notesSlide105.xml"/><Relationship Id="rId7" Type="http://schemas.openxmlformats.org/officeDocument/2006/relationships/image" Target="../media/image111.png"/><Relationship Id="rId8" Type="http://schemas.openxmlformats.org/officeDocument/2006/relationships/image" Target="../media/image90.jpeg"/><Relationship Id="rId1" Type="http://schemas.openxmlformats.org/officeDocument/2006/relationships/tags" Target="../tags/tag292.xml"/><Relationship Id="rId2" Type="http://schemas.openxmlformats.org/officeDocument/2006/relationships/tags" Target="../tags/tag293.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6.xml"/><Relationship Id="rId5" Type="http://schemas.openxmlformats.org/officeDocument/2006/relationships/image" Target="../media/image112.jpeg"/><Relationship Id="rId1" Type="http://schemas.openxmlformats.org/officeDocument/2006/relationships/tags" Target="../tags/tag296.xml"/><Relationship Id="rId2" Type="http://schemas.openxmlformats.org/officeDocument/2006/relationships/tags" Target="../tags/tag297.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7.xml"/><Relationship Id="rId5" Type="http://schemas.openxmlformats.org/officeDocument/2006/relationships/image" Target="../media/image113.png"/><Relationship Id="rId1" Type="http://schemas.openxmlformats.org/officeDocument/2006/relationships/tags" Target="../tags/tag298.xml"/><Relationship Id="rId2" Type="http://schemas.openxmlformats.org/officeDocument/2006/relationships/tags" Target="../tags/tag299.xml"/></Relationships>
</file>

<file path=ppt/slides/_rels/slide124.xml.rels><?xml version="1.0" encoding="UTF-8" standalone="yes"?>
<Relationships xmlns="http://schemas.openxmlformats.org/package/2006/relationships"><Relationship Id="rId3" Type="http://schemas.openxmlformats.org/officeDocument/2006/relationships/tags" Target="../tags/tag302.xml"/><Relationship Id="rId4" Type="http://schemas.openxmlformats.org/officeDocument/2006/relationships/tags" Target="../tags/tag303.xml"/><Relationship Id="rId5" Type="http://schemas.openxmlformats.org/officeDocument/2006/relationships/slideLayout" Target="../slideLayouts/slideLayout14.xml"/><Relationship Id="rId6" Type="http://schemas.openxmlformats.org/officeDocument/2006/relationships/notesSlide" Target="../notesSlides/notesSlide108.xml"/><Relationship Id="rId7" Type="http://schemas.openxmlformats.org/officeDocument/2006/relationships/image" Target="../media/image114.jpeg"/><Relationship Id="rId1" Type="http://schemas.openxmlformats.org/officeDocument/2006/relationships/tags" Target="../tags/tag300.xml"/><Relationship Id="rId2" Type="http://schemas.openxmlformats.org/officeDocument/2006/relationships/tags" Target="../tags/tag301.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9.xml"/><Relationship Id="rId5" Type="http://schemas.openxmlformats.org/officeDocument/2006/relationships/image" Target="../media/image115.png"/><Relationship Id="rId1" Type="http://schemas.openxmlformats.org/officeDocument/2006/relationships/tags" Target="../tags/tag304.xml"/><Relationship Id="rId2" Type="http://schemas.openxmlformats.org/officeDocument/2006/relationships/tags" Target="../tags/tag305.xml"/></Relationships>
</file>

<file path=ppt/slides/_rels/slide126.xml.rels><?xml version="1.0" encoding="UTF-8" standalone="yes"?>
<Relationships xmlns="http://schemas.openxmlformats.org/package/2006/relationships"><Relationship Id="rId3" Type="http://schemas.openxmlformats.org/officeDocument/2006/relationships/tags" Target="../tags/tag308.xml"/><Relationship Id="rId4" Type="http://schemas.openxmlformats.org/officeDocument/2006/relationships/slideLayout" Target="../slideLayouts/slideLayout2.xml"/><Relationship Id="rId5" Type="http://schemas.openxmlformats.org/officeDocument/2006/relationships/notesSlide" Target="../notesSlides/notesSlide110.xml"/><Relationship Id="rId6" Type="http://schemas.openxmlformats.org/officeDocument/2006/relationships/image" Target="../media/image116.jpeg"/><Relationship Id="rId1" Type="http://schemas.openxmlformats.org/officeDocument/2006/relationships/tags" Target="../tags/tag306.xml"/><Relationship Id="rId2" Type="http://schemas.openxmlformats.org/officeDocument/2006/relationships/tags" Target="../tags/tag307.xml"/></Relationships>
</file>

<file path=ppt/slides/_rels/slide127.xml.rels><?xml version="1.0" encoding="UTF-8" standalone="yes"?>
<Relationships xmlns="http://schemas.openxmlformats.org/package/2006/relationships"><Relationship Id="rId3" Type="http://schemas.openxmlformats.org/officeDocument/2006/relationships/tags" Target="../tags/tag311.xml"/><Relationship Id="rId4" Type="http://schemas.openxmlformats.org/officeDocument/2006/relationships/tags" Target="../tags/tag312.xml"/><Relationship Id="rId5" Type="http://schemas.openxmlformats.org/officeDocument/2006/relationships/tags" Target="../tags/tag313.xml"/><Relationship Id="rId6" Type="http://schemas.openxmlformats.org/officeDocument/2006/relationships/tags" Target="../tags/tag314.xml"/><Relationship Id="rId7" Type="http://schemas.openxmlformats.org/officeDocument/2006/relationships/slideLayout" Target="../slideLayouts/slideLayout2.xml"/><Relationship Id="rId8" Type="http://schemas.openxmlformats.org/officeDocument/2006/relationships/notesSlide" Target="../notesSlides/notesSlide111.xml"/><Relationship Id="rId9" Type="http://schemas.openxmlformats.org/officeDocument/2006/relationships/image" Target="../media/image117.png"/><Relationship Id="rId10" Type="http://schemas.openxmlformats.org/officeDocument/2006/relationships/image" Target="../media/image118.png"/><Relationship Id="rId1" Type="http://schemas.openxmlformats.org/officeDocument/2006/relationships/tags" Target="../tags/tag309.xml"/><Relationship Id="rId2" Type="http://schemas.openxmlformats.org/officeDocument/2006/relationships/tags" Target="../tags/tag310.xml"/></Relationships>
</file>

<file path=ppt/slides/_rels/slide128.xml.rels><?xml version="1.0" encoding="UTF-8" standalone="yes"?>
<Relationships xmlns="http://schemas.openxmlformats.org/package/2006/relationships"><Relationship Id="rId3" Type="http://schemas.openxmlformats.org/officeDocument/2006/relationships/tags" Target="../tags/tag317.xml"/><Relationship Id="rId4" Type="http://schemas.openxmlformats.org/officeDocument/2006/relationships/slideLayout" Target="../slideLayouts/slideLayout2.xml"/><Relationship Id="rId5" Type="http://schemas.openxmlformats.org/officeDocument/2006/relationships/notesSlide" Target="../notesSlides/notesSlide112.xml"/><Relationship Id="rId6" Type="http://schemas.openxmlformats.org/officeDocument/2006/relationships/image" Target="../media/image119.jpeg"/><Relationship Id="rId1" Type="http://schemas.openxmlformats.org/officeDocument/2006/relationships/tags" Target="../tags/tag315.xml"/><Relationship Id="rId2" Type="http://schemas.openxmlformats.org/officeDocument/2006/relationships/tags" Target="../tags/tag316.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3.xml"/><Relationship Id="rId5" Type="http://schemas.openxmlformats.org/officeDocument/2006/relationships/image" Target="../media/image120.jpeg"/><Relationship Id="rId1" Type="http://schemas.openxmlformats.org/officeDocument/2006/relationships/tags" Target="../tags/tag318.xml"/><Relationship Id="rId2" Type="http://schemas.openxmlformats.org/officeDocument/2006/relationships/tags" Target="../tags/tag3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3.png"/><Relationship Id="rId1" Type="http://schemas.openxmlformats.org/officeDocument/2006/relationships/tags" Target="../tags/tag105.xml"/><Relationship Id="rId2" Type="http://schemas.openxmlformats.org/officeDocument/2006/relationships/tags" Target="../tags/tag106.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4.xml"/><Relationship Id="rId5" Type="http://schemas.openxmlformats.org/officeDocument/2006/relationships/image" Target="../media/image121.jpeg"/><Relationship Id="rId1" Type="http://schemas.openxmlformats.org/officeDocument/2006/relationships/tags" Target="../tags/tag320.xml"/><Relationship Id="rId2" Type="http://schemas.openxmlformats.org/officeDocument/2006/relationships/tags" Target="../tags/tag321.xml"/></Relationships>
</file>

<file path=ppt/slides/_rels/slide131.xml.rels><?xml version="1.0" encoding="UTF-8" standalone="yes"?>
<Relationships xmlns="http://schemas.openxmlformats.org/package/2006/relationships"><Relationship Id="rId3" Type="http://schemas.openxmlformats.org/officeDocument/2006/relationships/tags" Target="../tags/tag324.xml"/><Relationship Id="rId4" Type="http://schemas.openxmlformats.org/officeDocument/2006/relationships/slideLayout" Target="../slideLayouts/slideLayout1.xml"/><Relationship Id="rId5" Type="http://schemas.openxmlformats.org/officeDocument/2006/relationships/notesSlide" Target="../notesSlides/notesSlide115.xml"/><Relationship Id="rId1" Type="http://schemas.openxmlformats.org/officeDocument/2006/relationships/tags" Target="../tags/tag322.xml"/><Relationship Id="rId2" Type="http://schemas.openxmlformats.org/officeDocument/2006/relationships/tags" Target="../tags/tag323.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6.xml"/><Relationship Id="rId1" Type="http://schemas.openxmlformats.org/officeDocument/2006/relationships/tags" Target="../tags/tag325.xml"/><Relationship Id="rId2" Type="http://schemas.openxmlformats.org/officeDocument/2006/relationships/tags" Target="../tags/tag3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4.png"/><Relationship Id="rId1" Type="http://schemas.openxmlformats.org/officeDocument/2006/relationships/tags" Target="../tags/tag107.xml"/><Relationship Id="rId2" Type="http://schemas.openxmlformats.org/officeDocument/2006/relationships/tags" Target="../tags/tag10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5.png"/><Relationship Id="rId1" Type="http://schemas.openxmlformats.org/officeDocument/2006/relationships/tags" Target="../tags/tag109.xml"/><Relationship Id="rId2" Type="http://schemas.openxmlformats.org/officeDocument/2006/relationships/tags" Target="../tags/tag1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16.png"/><Relationship Id="rId1" Type="http://schemas.openxmlformats.org/officeDocument/2006/relationships/tags" Target="../tags/tag111.xml"/><Relationship Id="rId2" Type="http://schemas.openxmlformats.org/officeDocument/2006/relationships/tags" Target="../tags/tag1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7.png"/><Relationship Id="rId1" Type="http://schemas.openxmlformats.org/officeDocument/2006/relationships/tags" Target="../tags/tag113.xml"/><Relationship Id="rId2" Type="http://schemas.openxmlformats.org/officeDocument/2006/relationships/tags" Target="../tags/tag1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8.png"/><Relationship Id="rId1" Type="http://schemas.openxmlformats.org/officeDocument/2006/relationships/tags" Target="../tags/tag115.xml"/><Relationship Id="rId2" Type="http://schemas.openxmlformats.org/officeDocument/2006/relationships/tags" Target="../tags/tag1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19.png"/><Relationship Id="rId1" Type="http://schemas.openxmlformats.org/officeDocument/2006/relationships/tags" Target="../tags/tag117.xml"/><Relationship Id="rId2" Type="http://schemas.openxmlformats.org/officeDocument/2006/relationships/tags" Target="../tags/tag118.xml"/></Relationships>
</file>

<file path=ppt/slides/_rels/slide2.xml.rels><?xml version="1.0" encoding="UTF-8" standalone="yes"?>
<Relationships xmlns="http://schemas.openxmlformats.org/package/2006/relationships"><Relationship Id="rId3" Type="http://schemas.openxmlformats.org/officeDocument/2006/relationships/tags" Target="../tags/tag80.xml"/><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2.jpeg"/><Relationship Id="rId1" Type="http://schemas.openxmlformats.org/officeDocument/2006/relationships/tags" Target="../tags/tag78.xml"/><Relationship Id="rId2" Type="http://schemas.openxmlformats.org/officeDocument/2006/relationships/tags" Target="../tags/tag7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0.png"/><Relationship Id="rId1" Type="http://schemas.openxmlformats.org/officeDocument/2006/relationships/tags" Target="../tags/tag119.xml"/><Relationship Id="rId2" Type="http://schemas.openxmlformats.org/officeDocument/2006/relationships/tags" Target="../tags/tag1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1.png"/><Relationship Id="rId1" Type="http://schemas.openxmlformats.org/officeDocument/2006/relationships/tags" Target="../tags/tag121.xml"/><Relationship Id="rId2" Type="http://schemas.openxmlformats.org/officeDocument/2006/relationships/tags" Target="../tags/tag1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22.jpeg"/><Relationship Id="rId1" Type="http://schemas.openxmlformats.org/officeDocument/2006/relationships/tags" Target="../tags/tag123.xml"/><Relationship Id="rId2" Type="http://schemas.openxmlformats.org/officeDocument/2006/relationships/tags" Target="../tags/tag12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3.png"/><Relationship Id="rId1" Type="http://schemas.openxmlformats.org/officeDocument/2006/relationships/tags" Target="../tags/tag125.xml"/><Relationship Id="rId2" Type="http://schemas.openxmlformats.org/officeDocument/2006/relationships/tags" Target="../tags/tag12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24.jpeg"/><Relationship Id="rId1" Type="http://schemas.openxmlformats.org/officeDocument/2006/relationships/tags" Target="../tags/tag127.xml"/><Relationship Id="rId2" Type="http://schemas.openxmlformats.org/officeDocument/2006/relationships/tags" Target="../tags/tag12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5.xml"/><Relationship Id="rId1" Type="http://schemas.openxmlformats.org/officeDocument/2006/relationships/tags" Target="../tags/tag129.xml"/><Relationship Id="rId2" Type="http://schemas.openxmlformats.org/officeDocument/2006/relationships/tags" Target="../tags/tag13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6.xml"/><Relationship Id="rId1" Type="http://schemas.openxmlformats.org/officeDocument/2006/relationships/tags" Target="../tags/tag131.xml"/><Relationship Id="rId2" Type="http://schemas.openxmlformats.org/officeDocument/2006/relationships/tags" Target="../tags/tag13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7.xml"/><Relationship Id="rId1" Type="http://schemas.openxmlformats.org/officeDocument/2006/relationships/tags" Target="../tags/tag133.xml"/><Relationship Id="rId2" Type="http://schemas.openxmlformats.org/officeDocument/2006/relationships/tags" Target="../tags/tag13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25.jpeg"/><Relationship Id="rId1" Type="http://schemas.openxmlformats.org/officeDocument/2006/relationships/tags" Target="../tags/tag135.xml"/><Relationship Id="rId2" Type="http://schemas.openxmlformats.org/officeDocument/2006/relationships/tags" Target="../tags/tag1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3.jpeg"/><Relationship Id="rId1" Type="http://schemas.openxmlformats.org/officeDocument/2006/relationships/tags" Target="../tags/tag81.xml"/><Relationship Id="rId2" Type="http://schemas.openxmlformats.org/officeDocument/2006/relationships/tags" Target="../tags/tag8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27.png"/><Relationship Id="rId1" Type="http://schemas.openxmlformats.org/officeDocument/2006/relationships/tags" Target="../tags/tag137.xml"/><Relationship Id="rId2" Type="http://schemas.openxmlformats.org/officeDocument/2006/relationships/tags" Target="../tags/tag13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28.png"/><Relationship Id="rId1" Type="http://schemas.openxmlformats.org/officeDocument/2006/relationships/tags" Target="../tags/tag139.xml"/><Relationship Id="rId2" Type="http://schemas.openxmlformats.org/officeDocument/2006/relationships/tags" Target="../tags/tag14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29.png"/><Relationship Id="rId1" Type="http://schemas.openxmlformats.org/officeDocument/2006/relationships/tags" Target="../tags/tag141.xml"/><Relationship Id="rId2" Type="http://schemas.openxmlformats.org/officeDocument/2006/relationships/tags" Target="../tags/tag14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30.png"/><Relationship Id="rId1" Type="http://schemas.openxmlformats.org/officeDocument/2006/relationships/tags" Target="../tags/tag143.xml"/><Relationship Id="rId2" Type="http://schemas.openxmlformats.org/officeDocument/2006/relationships/tags" Target="../tags/tag14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31.png"/><Relationship Id="rId1" Type="http://schemas.openxmlformats.org/officeDocument/2006/relationships/tags" Target="../tags/tag145.xml"/><Relationship Id="rId2" Type="http://schemas.openxmlformats.org/officeDocument/2006/relationships/tags" Target="../tags/tag14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32.jpeg"/><Relationship Id="rId1" Type="http://schemas.openxmlformats.org/officeDocument/2006/relationships/tags" Target="../tags/tag147.xml"/><Relationship Id="rId2" Type="http://schemas.openxmlformats.org/officeDocument/2006/relationships/tags" Target="../tags/tag14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33.jpeg"/><Relationship Id="rId1" Type="http://schemas.openxmlformats.org/officeDocument/2006/relationships/tags" Target="../tags/tag149.xml"/><Relationship Id="rId2" Type="http://schemas.openxmlformats.org/officeDocument/2006/relationships/tags" Target="../tags/tag15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34.png"/><Relationship Id="rId1" Type="http://schemas.openxmlformats.org/officeDocument/2006/relationships/tags" Target="../tags/tag151.xml"/><Relationship Id="rId2" Type="http://schemas.openxmlformats.org/officeDocument/2006/relationships/tags" Target="../tags/tag15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36.png"/><Relationship Id="rId1" Type="http://schemas.openxmlformats.org/officeDocument/2006/relationships/tags" Target="../tags/tag153.xml"/><Relationship Id="rId2" Type="http://schemas.openxmlformats.org/officeDocument/2006/relationships/tags" Target="../tags/tag154.xml"/></Relationships>
</file>

<file path=ppt/slides/_rels/slide4.xml.rels><?xml version="1.0" encoding="UTF-8" standalone="yes"?>
<Relationships xmlns="http://schemas.openxmlformats.org/package/2006/relationships"><Relationship Id="rId3" Type="http://schemas.openxmlformats.org/officeDocument/2006/relationships/tags" Target="../tags/tag87.xml"/><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4.jpeg"/><Relationship Id="rId1" Type="http://schemas.openxmlformats.org/officeDocument/2006/relationships/tags" Target="../tags/tag85.xml"/><Relationship Id="rId2" Type="http://schemas.openxmlformats.org/officeDocument/2006/relationships/tags" Target="../tags/tag8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37.png"/><Relationship Id="rId1" Type="http://schemas.openxmlformats.org/officeDocument/2006/relationships/tags" Target="../tags/tag155.xml"/><Relationship Id="rId2" Type="http://schemas.openxmlformats.org/officeDocument/2006/relationships/tags" Target="../tags/tag15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38.png"/><Relationship Id="rId1" Type="http://schemas.openxmlformats.org/officeDocument/2006/relationships/tags" Target="../tags/tag157.xml"/><Relationship Id="rId2" Type="http://schemas.openxmlformats.org/officeDocument/2006/relationships/tags" Target="../tags/tag1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41.png"/><Relationship Id="rId1" Type="http://schemas.openxmlformats.org/officeDocument/2006/relationships/tags" Target="../tags/tag159.xml"/><Relationship Id="rId2" Type="http://schemas.openxmlformats.org/officeDocument/2006/relationships/tags" Target="../tags/tag1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44.png"/><Relationship Id="rId1" Type="http://schemas.openxmlformats.org/officeDocument/2006/relationships/tags" Target="../tags/tag161.xml"/><Relationship Id="rId2" Type="http://schemas.openxmlformats.org/officeDocument/2006/relationships/tags" Target="../tags/tag16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image" Target="../media/image45.png"/><Relationship Id="rId1" Type="http://schemas.openxmlformats.org/officeDocument/2006/relationships/tags" Target="../tags/tag163.xml"/><Relationship Id="rId2" Type="http://schemas.openxmlformats.org/officeDocument/2006/relationships/tags" Target="../tags/tag16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46.png"/><Relationship Id="rId1" Type="http://schemas.openxmlformats.org/officeDocument/2006/relationships/tags" Target="../tags/tag165.xml"/><Relationship Id="rId2" Type="http://schemas.openxmlformats.org/officeDocument/2006/relationships/tags" Target="../tags/tag16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5.jpeg"/><Relationship Id="rId1" Type="http://schemas.openxmlformats.org/officeDocument/2006/relationships/tags" Target="../tags/tag88.xml"/><Relationship Id="rId2" Type="http://schemas.openxmlformats.org/officeDocument/2006/relationships/tags" Target="../tags/tag8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image" Target="../media/image47.png"/><Relationship Id="rId1" Type="http://schemas.openxmlformats.org/officeDocument/2006/relationships/tags" Target="../tags/tag167.xml"/><Relationship Id="rId2" Type="http://schemas.openxmlformats.org/officeDocument/2006/relationships/tags" Target="../tags/tag16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48.png"/><Relationship Id="rId1" Type="http://schemas.openxmlformats.org/officeDocument/2006/relationships/tags" Target="../tags/tag169.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49.png"/><Relationship Id="rId1" Type="http://schemas.openxmlformats.org/officeDocument/2006/relationships/tags" Target="../tags/tag170.x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image" Target="../media/image50.png"/><Relationship Id="rId1" Type="http://schemas.openxmlformats.org/officeDocument/2006/relationships/tags" Target="../tags/tag171.xml"/><Relationship Id="rId2" Type="http://schemas.openxmlformats.org/officeDocument/2006/relationships/tags" Target="../tags/tag17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52.png"/><Relationship Id="rId1" Type="http://schemas.openxmlformats.org/officeDocument/2006/relationships/tags" Target="../tags/tag173.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9.xml"/><Relationship Id="rId5" Type="http://schemas.openxmlformats.org/officeDocument/2006/relationships/image" Target="../media/image53.png"/><Relationship Id="rId1" Type="http://schemas.openxmlformats.org/officeDocument/2006/relationships/tags" Target="../tags/tag174.xml"/><Relationship Id="rId2" Type="http://schemas.openxmlformats.org/officeDocument/2006/relationships/tags" Target="../tags/tag17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0.xml"/><Relationship Id="rId5" Type="http://schemas.openxmlformats.org/officeDocument/2006/relationships/image" Target="../media/image54.png"/><Relationship Id="rId1" Type="http://schemas.openxmlformats.org/officeDocument/2006/relationships/tags" Target="../tags/tag176.xml"/><Relationship Id="rId2" Type="http://schemas.openxmlformats.org/officeDocument/2006/relationships/tags" Target="../tags/tag17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xml"/><Relationship Id="rId5" Type="http://schemas.openxmlformats.org/officeDocument/2006/relationships/image" Target="../media/image6.jpeg"/><Relationship Id="rId1" Type="http://schemas.openxmlformats.org/officeDocument/2006/relationships/tags" Target="../tags/tag90.xml"/><Relationship Id="rId2" Type="http://schemas.openxmlformats.org/officeDocument/2006/relationships/tags" Target="../tags/tag9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1.xml"/><Relationship Id="rId5" Type="http://schemas.openxmlformats.org/officeDocument/2006/relationships/image" Target="../media/image57.png"/><Relationship Id="rId1" Type="http://schemas.openxmlformats.org/officeDocument/2006/relationships/tags" Target="../tags/tag178.xml"/><Relationship Id="rId2" Type="http://schemas.openxmlformats.org/officeDocument/2006/relationships/tags" Target="../tags/tag17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image" Target="../media/image58.png"/><Relationship Id="rId1" Type="http://schemas.openxmlformats.org/officeDocument/2006/relationships/tags" Target="../tags/tag180.xml"/><Relationship Id="rId2" Type="http://schemas.openxmlformats.org/officeDocument/2006/relationships/tags" Target="../tags/tag18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3.xml"/><Relationship Id="rId5" Type="http://schemas.openxmlformats.org/officeDocument/2006/relationships/image" Target="../media/image60.png"/><Relationship Id="rId1" Type="http://schemas.openxmlformats.org/officeDocument/2006/relationships/tags" Target="../tags/tag182.xml"/><Relationship Id="rId2" Type="http://schemas.openxmlformats.org/officeDocument/2006/relationships/tags" Target="../tags/tag18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4.xml"/><Relationship Id="rId1" Type="http://schemas.openxmlformats.org/officeDocument/2006/relationships/tags" Target="../tags/tag184.xml"/><Relationship Id="rId2" Type="http://schemas.openxmlformats.org/officeDocument/2006/relationships/tags" Target="../tags/tag18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5.xml"/><Relationship Id="rId5" Type="http://schemas.openxmlformats.org/officeDocument/2006/relationships/image" Target="../media/image61.jpeg"/><Relationship Id="rId1" Type="http://schemas.openxmlformats.org/officeDocument/2006/relationships/tags" Target="../tags/tag186.xml"/><Relationship Id="rId2" Type="http://schemas.openxmlformats.org/officeDocument/2006/relationships/tags" Target="../tags/tag18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6.xml"/><Relationship Id="rId5" Type="http://schemas.openxmlformats.org/officeDocument/2006/relationships/image" Target="../media/image62.jpeg"/><Relationship Id="rId1" Type="http://schemas.openxmlformats.org/officeDocument/2006/relationships/tags" Target="../tags/tag188.xml"/><Relationship Id="rId2" Type="http://schemas.openxmlformats.org/officeDocument/2006/relationships/tags" Target="../tags/tag18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7.xml"/><Relationship Id="rId5" Type="http://schemas.openxmlformats.org/officeDocument/2006/relationships/image" Target="../media/image63.jpeg"/><Relationship Id="rId1" Type="http://schemas.openxmlformats.org/officeDocument/2006/relationships/tags" Target="../tags/tag190.xml"/><Relationship Id="rId2" Type="http://schemas.openxmlformats.org/officeDocument/2006/relationships/tags" Target="../tags/tag19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8.xml"/><Relationship Id="rId5" Type="http://schemas.openxmlformats.org/officeDocument/2006/relationships/image" Target="../media/image64.jpeg"/><Relationship Id="rId1" Type="http://schemas.openxmlformats.org/officeDocument/2006/relationships/tags" Target="../tags/tag192.xml"/><Relationship Id="rId2" Type="http://schemas.openxmlformats.org/officeDocument/2006/relationships/tags" Target="../tags/tag19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9.xml"/><Relationship Id="rId5" Type="http://schemas.openxmlformats.org/officeDocument/2006/relationships/image" Target="../media/image65.jpeg"/><Relationship Id="rId1" Type="http://schemas.openxmlformats.org/officeDocument/2006/relationships/tags" Target="../tags/tag194.xml"/><Relationship Id="rId2" Type="http://schemas.openxmlformats.org/officeDocument/2006/relationships/tags" Target="../tags/tag195.xml"/></Relationships>
</file>

<file path=ppt/slides/_rels/slide7.xml.rels><?xml version="1.0" encoding="UTF-8" standalone="yes"?>
<Relationships xmlns="http://schemas.openxmlformats.org/package/2006/relationships"><Relationship Id="rId3" Type="http://schemas.openxmlformats.org/officeDocument/2006/relationships/tags" Target="../tags/tag94.xml"/><Relationship Id="rId4" Type="http://schemas.openxmlformats.org/officeDocument/2006/relationships/slideLayout" Target="../slideLayouts/slideLayout2.xml"/><Relationship Id="rId5" Type="http://schemas.openxmlformats.org/officeDocument/2006/relationships/notesSlide" Target="../notesSlides/notesSlide7.xml"/><Relationship Id="rId6" Type="http://schemas.openxmlformats.org/officeDocument/2006/relationships/image" Target="../media/image7.jpeg"/><Relationship Id="rId1" Type="http://schemas.openxmlformats.org/officeDocument/2006/relationships/tags" Target="../tags/tag92.xml"/><Relationship Id="rId2" Type="http://schemas.openxmlformats.org/officeDocument/2006/relationships/tags" Target="../tags/tag9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0.xml"/><Relationship Id="rId5" Type="http://schemas.openxmlformats.org/officeDocument/2006/relationships/image" Target="../media/image66.jpeg"/><Relationship Id="rId1" Type="http://schemas.openxmlformats.org/officeDocument/2006/relationships/tags" Target="../tags/tag196.xml"/><Relationship Id="rId2" Type="http://schemas.openxmlformats.org/officeDocument/2006/relationships/tags" Target="../tags/tag19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1.xml"/><Relationship Id="rId5" Type="http://schemas.openxmlformats.org/officeDocument/2006/relationships/image" Target="../media/image67.jpeg"/><Relationship Id="rId1" Type="http://schemas.openxmlformats.org/officeDocument/2006/relationships/tags" Target="../tags/tag198.xml"/><Relationship Id="rId2" Type="http://schemas.openxmlformats.org/officeDocument/2006/relationships/tags" Target="../tags/tag19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2.xml"/><Relationship Id="rId5" Type="http://schemas.openxmlformats.org/officeDocument/2006/relationships/image" Target="../media/image68.png"/><Relationship Id="rId1" Type="http://schemas.openxmlformats.org/officeDocument/2006/relationships/tags" Target="../tags/tag200.xml"/><Relationship Id="rId2" Type="http://schemas.openxmlformats.org/officeDocument/2006/relationships/tags" Target="../tags/tag20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3.xml"/><Relationship Id="rId5" Type="http://schemas.openxmlformats.org/officeDocument/2006/relationships/image" Target="../media/image69.jpeg"/><Relationship Id="rId1" Type="http://schemas.openxmlformats.org/officeDocument/2006/relationships/tags" Target="../tags/tag202.xml"/><Relationship Id="rId2" Type="http://schemas.openxmlformats.org/officeDocument/2006/relationships/tags" Target="../tags/tag20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4.xml"/><Relationship Id="rId5" Type="http://schemas.openxmlformats.org/officeDocument/2006/relationships/image" Target="../media/image70.png"/><Relationship Id="rId1" Type="http://schemas.openxmlformats.org/officeDocument/2006/relationships/tags" Target="../tags/tag204.xml"/><Relationship Id="rId2" Type="http://schemas.openxmlformats.org/officeDocument/2006/relationships/tags" Target="../tags/tag20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5.xml"/><Relationship Id="rId5" Type="http://schemas.openxmlformats.org/officeDocument/2006/relationships/image" Target="../media/image71.png"/><Relationship Id="rId1" Type="http://schemas.openxmlformats.org/officeDocument/2006/relationships/tags" Target="../tags/tag206.xml"/><Relationship Id="rId2" Type="http://schemas.openxmlformats.org/officeDocument/2006/relationships/tags" Target="../tags/tag20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6.xml"/><Relationship Id="rId5" Type="http://schemas.openxmlformats.org/officeDocument/2006/relationships/image" Target="../media/image72.png"/><Relationship Id="rId1" Type="http://schemas.openxmlformats.org/officeDocument/2006/relationships/tags" Target="../tags/tag208.xml"/><Relationship Id="rId2" Type="http://schemas.openxmlformats.org/officeDocument/2006/relationships/tags" Target="../tags/tag20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7.xml"/><Relationship Id="rId5" Type="http://schemas.openxmlformats.org/officeDocument/2006/relationships/image" Target="../media/image73.jpeg"/><Relationship Id="rId1" Type="http://schemas.openxmlformats.org/officeDocument/2006/relationships/tags" Target="../tags/tag210.xml"/><Relationship Id="rId2" Type="http://schemas.openxmlformats.org/officeDocument/2006/relationships/tags" Target="../tags/tag211.xml"/></Relationships>
</file>

<file path=ppt/slides/_rels/slide78.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Layout" Target="../slideLayouts/slideLayout3.xml"/><Relationship Id="rId5" Type="http://schemas.openxmlformats.org/officeDocument/2006/relationships/notesSlide" Target="../notesSlides/notesSlide68.xml"/><Relationship Id="rId6" Type="http://schemas.openxmlformats.org/officeDocument/2006/relationships/image" Target="../media/image74.jpeg"/><Relationship Id="rId1" Type="http://schemas.openxmlformats.org/officeDocument/2006/relationships/tags" Target="../tags/tag212.xml"/><Relationship Id="rId2" Type="http://schemas.openxmlformats.org/officeDocument/2006/relationships/tags" Target="../tags/tag213.xml"/></Relationships>
</file>

<file path=ppt/slides/_rels/slide79.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Layout" Target="../slideLayouts/slideLayout3.xml"/><Relationship Id="rId5" Type="http://schemas.openxmlformats.org/officeDocument/2006/relationships/notesSlide" Target="../notesSlides/notesSlide69.xml"/><Relationship Id="rId6" Type="http://schemas.openxmlformats.org/officeDocument/2006/relationships/image" Target="../media/image75.jpeg"/><Relationship Id="rId1" Type="http://schemas.openxmlformats.org/officeDocument/2006/relationships/tags" Target="../tags/tag215.xml"/><Relationship Id="rId2" Type="http://schemas.openxmlformats.org/officeDocument/2006/relationships/tags" Target="../tags/tag2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8.jpeg"/><Relationship Id="rId1" Type="http://schemas.openxmlformats.org/officeDocument/2006/relationships/tags" Target="../tags/tag95.xml"/><Relationship Id="rId2" Type="http://schemas.openxmlformats.org/officeDocument/2006/relationships/tags" Target="../tags/tag96.xml"/></Relationships>
</file>

<file path=ppt/slides/_rels/slide80.xml.rels><?xml version="1.0" encoding="UTF-8" standalone="yes"?>
<Relationships xmlns="http://schemas.openxmlformats.org/package/2006/relationships"><Relationship Id="rId3" Type="http://schemas.openxmlformats.org/officeDocument/2006/relationships/tags" Target="../tags/tag220.xml"/><Relationship Id="rId4" Type="http://schemas.openxmlformats.org/officeDocument/2006/relationships/slideLayout" Target="../slideLayouts/slideLayout2.xml"/><Relationship Id="rId5" Type="http://schemas.openxmlformats.org/officeDocument/2006/relationships/notesSlide" Target="../notesSlides/notesSlide70.xml"/><Relationship Id="rId6" Type="http://schemas.openxmlformats.org/officeDocument/2006/relationships/image" Target="../media/image76.jpeg"/><Relationship Id="rId1" Type="http://schemas.openxmlformats.org/officeDocument/2006/relationships/tags" Target="../tags/tag218.xml"/><Relationship Id="rId2" Type="http://schemas.openxmlformats.org/officeDocument/2006/relationships/tags" Target="../tags/tag21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1.xml"/><Relationship Id="rId5" Type="http://schemas.openxmlformats.org/officeDocument/2006/relationships/image" Target="../media/image77.jpeg"/><Relationship Id="rId1" Type="http://schemas.openxmlformats.org/officeDocument/2006/relationships/tags" Target="../tags/tag221.xml"/><Relationship Id="rId2" Type="http://schemas.openxmlformats.org/officeDocument/2006/relationships/tags" Target="../tags/tag22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2.xml"/><Relationship Id="rId5" Type="http://schemas.openxmlformats.org/officeDocument/2006/relationships/image" Target="../media/image78.png"/><Relationship Id="rId1" Type="http://schemas.openxmlformats.org/officeDocument/2006/relationships/tags" Target="../tags/tag223.xml"/><Relationship Id="rId2" Type="http://schemas.openxmlformats.org/officeDocument/2006/relationships/tags" Target="../tags/tag22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3.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tags" Target="../tags/tag225.xml"/><Relationship Id="rId2" Type="http://schemas.openxmlformats.org/officeDocument/2006/relationships/tags" Target="../tags/tag226.xml"/></Relationships>
</file>

<file path=ppt/slides/_rels/slide84.xml.rels><?xml version="1.0" encoding="UTF-8" standalone="yes"?>
<Relationships xmlns="http://schemas.openxmlformats.org/package/2006/relationships"><Relationship Id="rId3" Type="http://schemas.openxmlformats.org/officeDocument/2006/relationships/tags" Target="../tags/tag229.xml"/><Relationship Id="rId4" Type="http://schemas.openxmlformats.org/officeDocument/2006/relationships/tags" Target="../tags/tag230.xml"/><Relationship Id="rId5" Type="http://schemas.openxmlformats.org/officeDocument/2006/relationships/tags" Target="../tags/tag231.xml"/><Relationship Id="rId6" Type="http://schemas.openxmlformats.org/officeDocument/2006/relationships/slideLayout" Target="../slideLayouts/slideLayout2.xml"/><Relationship Id="rId7" Type="http://schemas.openxmlformats.org/officeDocument/2006/relationships/notesSlide" Target="../notesSlides/notesSlide74.xml"/><Relationship Id="rId8" Type="http://schemas.openxmlformats.org/officeDocument/2006/relationships/image" Target="../media/image79.png"/><Relationship Id="rId1" Type="http://schemas.openxmlformats.org/officeDocument/2006/relationships/tags" Target="../tags/tag227.xml"/><Relationship Id="rId2" Type="http://schemas.openxmlformats.org/officeDocument/2006/relationships/tags" Target="../tags/tag2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5.xml"/><Relationship Id="rId5" Type="http://schemas.openxmlformats.org/officeDocument/2006/relationships/image" Target="../media/image82.png"/><Relationship Id="rId1" Type="http://schemas.openxmlformats.org/officeDocument/2006/relationships/tags" Target="../tags/tag232.xml"/><Relationship Id="rId2" Type="http://schemas.openxmlformats.org/officeDocument/2006/relationships/tags" Target="../tags/tag233.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6.xml"/><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tags" Target="../tags/tag234.xml"/><Relationship Id="rId2" Type="http://schemas.openxmlformats.org/officeDocument/2006/relationships/tags" Target="../tags/tag23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9.jpeg"/><Relationship Id="rId1" Type="http://schemas.openxmlformats.org/officeDocument/2006/relationships/tags" Target="../tags/tag97.xml"/><Relationship Id="rId2" Type="http://schemas.openxmlformats.org/officeDocument/2006/relationships/tags" Target="../tags/tag9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7.xml"/><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tags" Target="../tags/tag236.xml"/><Relationship Id="rId2" Type="http://schemas.openxmlformats.org/officeDocument/2006/relationships/tags" Target="../tags/tag2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8.xml"/><Relationship Id="rId1" Type="http://schemas.openxmlformats.org/officeDocument/2006/relationships/tags" Target="../tags/tag238.xml"/><Relationship Id="rId2" Type="http://schemas.openxmlformats.org/officeDocument/2006/relationships/tags" Target="../tags/tag239.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9.xml"/><Relationship Id="rId1" Type="http://schemas.openxmlformats.org/officeDocument/2006/relationships/tags" Target="../tags/tag240.xml"/><Relationship Id="rId2" Type="http://schemas.openxmlformats.org/officeDocument/2006/relationships/tags" Target="../tags/tag241.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0.xml"/><Relationship Id="rId5" Type="http://schemas.openxmlformats.org/officeDocument/2006/relationships/image" Target="../media/image87.jpeg"/><Relationship Id="rId1" Type="http://schemas.openxmlformats.org/officeDocument/2006/relationships/tags" Target="../tags/tag242.xml"/><Relationship Id="rId2" Type="http://schemas.openxmlformats.org/officeDocument/2006/relationships/tags" Target="../tags/tag24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1.xml"/><Relationship Id="rId5" Type="http://schemas.openxmlformats.org/officeDocument/2006/relationships/image" Target="../media/image88.jpeg"/><Relationship Id="rId1" Type="http://schemas.openxmlformats.org/officeDocument/2006/relationships/tags" Target="../tags/tag244.xml"/><Relationship Id="rId2" Type="http://schemas.openxmlformats.org/officeDocument/2006/relationships/tags" Target="../tags/tag24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2.xml"/><Relationship Id="rId5" Type="http://schemas.openxmlformats.org/officeDocument/2006/relationships/image" Target="../media/image89.jpeg"/><Relationship Id="rId1" Type="http://schemas.openxmlformats.org/officeDocument/2006/relationships/tags" Target="../tags/tag246.xml"/><Relationship Id="rId2" Type="http://schemas.openxmlformats.org/officeDocument/2006/relationships/tags" Target="../tags/tag247.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3.xml"/><Relationship Id="rId5" Type="http://schemas.openxmlformats.org/officeDocument/2006/relationships/image" Target="../media/image90.jpeg"/><Relationship Id="rId1" Type="http://schemas.openxmlformats.org/officeDocument/2006/relationships/tags" Target="../tags/tag248.xml"/><Relationship Id="rId2" Type="http://schemas.openxmlformats.org/officeDocument/2006/relationships/tags" Target="../tags/tag249.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4.xml"/><Relationship Id="rId1" Type="http://schemas.openxmlformats.org/officeDocument/2006/relationships/tags" Target="../tags/tag250.xml"/><Relationship Id="rId2" Type="http://schemas.openxmlformats.org/officeDocument/2006/relationships/tags" Target="../tags/tag251.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5.xml"/><Relationship Id="rId5" Type="http://schemas.openxmlformats.org/officeDocument/2006/relationships/image" Target="../media/image91.png"/><Relationship Id="rId1" Type="http://schemas.openxmlformats.org/officeDocument/2006/relationships/tags" Target="../tags/tag252.xml"/><Relationship Id="rId2" Type="http://schemas.openxmlformats.org/officeDocument/2006/relationships/tags" Target="../tags/tag2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custDataLst>
              <p:tags r:id="rId2"/>
            </p:custDataLst>
          </p:nvPr>
        </p:nvSpPr>
        <p:spPr bwMode="auto">
          <a:xfrm>
            <a:off x="152401" y="304801"/>
            <a:ext cx="8610599" cy="3477875"/>
          </a:xfrm>
          <a:prstGeom prst="rect">
            <a:avLst/>
          </a:prstGeom>
          <a:noFill/>
          <a:ln w="9525">
            <a:noFill/>
            <a:miter lim="800000"/>
            <a:headEnd/>
            <a:tailEnd/>
          </a:ln>
        </p:spPr>
        <p:txBody>
          <a:bodyPr wrap="square">
            <a:spAutoFit/>
          </a:bodyPr>
          <a:lstStyle/>
          <a:p>
            <a:r>
              <a:rPr lang="en-US" sz="4000" b="1" dirty="0" smtClean="0">
                <a:latin typeface="Arial" charset="0"/>
              </a:rPr>
              <a:t>The lines</a:t>
            </a:r>
            <a:br>
              <a:rPr lang="en-US" sz="4000" b="1" dirty="0" smtClean="0">
                <a:latin typeface="Arial" charset="0"/>
              </a:rPr>
            </a:br>
            <a:r>
              <a:rPr lang="en-US" sz="4000" b="1" dirty="0" smtClean="0">
                <a:latin typeface="Arial" charset="0"/>
              </a:rPr>
              <a:t>are blurring</a:t>
            </a:r>
          </a:p>
          <a:p>
            <a:endParaRPr lang="en-US" sz="2000" b="1" dirty="0" smtClean="0">
              <a:solidFill>
                <a:srgbClr val="FF9933"/>
              </a:solidFill>
              <a:latin typeface="Arial" charset="0"/>
            </a:endParaRPr>
          </a:p>
          <a:p>
            <a:r>
              <a:rPr lang="en-US" sz="2000" b="1" dirty="0" smtClean="0">
                <a:solidFill>
                  <a:srgbClr val="FF9933"/>
                </a:solidFill>
                <a:latin typeface="Arial" charset="0"/>
              </a:rPr>
              <a:t>Translating changes </a:t>
            </a:r>
            <a:r>
              <a:rPr lang="en-US" sz="2000" b="1" dirty="0">
                <a:solidFill>
                  <a:srgbClr val="FF9933"/>
                </a:solidFill>
                <a:latin typeface="Arial" charset="0"/>
              </a:rPr>
              <a:t/>
            </a:r>
            <a:br>
              <a:rPr lang="en-US" sz="2000" b="1" dirty="0">
                <a:solidFill>
                  <a:srgbClr val="FF9933"/>
                </a:solidFill>
                <a:latin typeface="Arial" charset="0"/>
              </a:rPr>
            </a:br>
            <a:r>
              <a:rPr lang="en-US" sz="2000" b="1" dirty="0" smtClean="0">
                <a:solidFill>
                  <a:srgbClr val="FF9933"/>
                </a:solidFill>
                <a:latin typeface="Arial" charset="0"/>
              </a:rPr>
              <a:t>in our information,</a:t>
            </a:r>
            <a:br>
              <a:rPr lang="en-US" sz="2000" b="1" dirty="0" smtClean="0">
                <a:solidFill>
                  <a:srgbClr val="FF9933"/>
                </a:solidFill>
                <a:latin typeface="Arial" charset="0"/>
              </a:rPr>
            </a:br>
            <a:r>
              <a:rPr lang="en-US" sz="2000" b="1" dirty="0" smtClean="0">
                <a:solidFill>
                  <a:srgbClr val="FF9933"/>
                </a:solidFill>
                <a:latin typeface="Arial" charset="0"/>
              </a:rPr>
              <a:t>economic, and</a:t>
            </a:r>
            <a:br>
              <a:rPr lang="en-US" sz="2000" b="1" dirty="0" smtClean="0">
                <a:solidFill>
                  <a:srgbClr val="FF9933"/>
                </a:solidFill>
                <a:latin typeface="Arial" charset="0"/>
              </a:rPr>
            </a:br>
            <a:r>
              <a:rPr lang="en-US" sz="2000" b="1" dirty="0" smtClean="0">
                <a:solidFill>
                  <a:srgbClr val="FF9933"/>
                </a:solidFill>
                <a:latin typeface="Arial" charset="0"/>
              </a:rPr>
              <a:t>learning landscapes</a:t>
            </a:r>
            <a:br>
              <a:rPr lang="en-US" sz="2000" b="1" dirty="0" smtClean="0">
                <a:solidFill>
                  <a:srgbClr val="FF9933"/>
                </a:solidFill>
                <a:latin typeface="Arial" charset="0"/>
              </a:rPr>
            </a:br>
            <a:r>
              <a:rPr lang="en-US" sz="2000" b="1" dirty="0" smtClean="0">
                <a:solidFill>
                  <a:srgbClr val="FF9933"/>
                </a:solidFill>
                <a:latin typeface="Arial" charset="0"/>
              </a:rPr>
              <a:t>into school and</a:t>
            </a:r>
            <a:br>
              <a:rPr lang="en-US" sz="2000" b="1" dirty="0" smtClean="0">
                <a:solidFill>
                  <a:srgbClr val="FF9933"/>
                </a:solidFill>
                <a:latin typeface="Arial" charset="0"/>
              </a:rPr>
            </a:br>
            <a:r>
              <a:rPr lang="en-US" sz="2000" b="1" dirty="0" smtClean="0">
                <a:solidFill>
                  <a:srgbClr val="FF9933"/>
                </a:solidFill>
                <a:latin typeface="Arial" charset="0"/>
              </a:rPr>
              <a:t>university practice</a:t>
            </a:r>
            <a:endParaRPr lang="en-US" sz="2000" b="1" dirty="0">
              <a:solidFill>
                <a:srgbClr val="FF9933"/>
              </a:solidFill>
              <a:latin typeface="Arial" charset="0"/>
            </a:endParaRPr>
          </a:p>
        </p:txBody>
      </p:sp>
      <p:sp>
        <p:nvSpPr>
          <p:cNvPr id="7" name="TextBox 19"/>
          <p:cNvSpPr txBox="1">
            <a:spLocks noChangeArrowheads="1"/>
          </p:cNvSpPr>
          <p:nvPr>
            <p:custDataLst>
              <p:tags r:id="rId3"/>
            </p:custDataLst>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custDataLst>
              <p:tags r:id="rId4"/>
            </p:custDataLst>
          </p:nvPr>
        </p:nvPicPr>
        <p:blipFill>
          <a:blip r:embed="rId7" cstate="print"/>
          <a:srcRect l="32500"/>
          <a:stretch>
            <a:fillRect/>
          </a:stretch>
        </p:blipFill>
        <p:spPr>
          <a:xfrm>
            <a:off x="3581399" y="0"/>
            <a:ext cx="6960719" cy="6858000"/>
          </a:xfrm>
          <a:prstGeom prst="rect">
            <a:avLst/>
          </a:prstGeo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custDataLst>
              <p:tags r:id="rId2"/>
            </p:custDataLst>
          </p:nvPr>
        </p:nvPicPr>
        <p:blipFill>
          <a:blip r:embed="rId5"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10236661"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01153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980521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custDataLst>
              <p:tags r:id="rId2"/>
            </p:custDataLst>
          </p:nvPr>
        </p:nvPicPr>
        <p:blipFill>
          <a:blip r:embed="rId5" cstate="print"/>
          <a:srcRect/>
          <a:stretch>
            <a:fillRect/>
          </a:stretch>
        </p:blipFill>
        <p:spPr bwMode="auto">
          <a:xfrm>
            <a:off x="0" y="0"/>
            <a:ext cx="1018630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custDataLst>
              <p:tags r:id="rId2"/>
            </p:custDataLst>
          </p:nvPr>
        </p:nvPicPr>
        <p:blipFill>
          <a:blip r:embed="rId5" cstate="print"/>
          <a:srcRect/>
          <a:stretch>
            <a:fillRect/>
          </a:stretch>
        </p:blipFill>
        <p:spPr bwMode="auto">
          <a:xfrm>
            <a:off x="-76200" y="0"/>
            <a:ext cx="96870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686705" y="0"/>
            <a:ext cx="1051650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custDataLst>
              <p:tags r:id="rId2"/>
            </p:custDataLst>
          </p:nvPr>
        </p:nvPicPr>
        <p:blipFill>
          <a:blip r:embed="rId5" cstate="print"/>
          <a:srcRect/>
          <a:stretch>
            <a:fillRect/>
          </a:stretch>
        </p:blipFill>
        <p:spPr bwMode="auto">
          <a:xfrm>
            <a:off x="0" y="0"/>
            <a:ext cx="964395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76200"/>
            <a:ext cx="9144000" cy="7216177"/>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263442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0" y="-1"/>
            <a:ext cx="9144000" cy="7545699"/>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custDataLst>
              <p:tags r:id="rId2"/>
            </p:custDataLst>
          </p:nvPr>
        </p:nvPicPr>
        <p:blipFill>
          <a:blip r:embed="rId5" cstate="print"/>
          <a:srcRect/>
          <a:stretch>
            <a:fillRect/>
          </a:stretch>
        </p:blipFill>
        <p:spPr bwMode="auto">
          <a:xfrm>
            <a:off x="0" y="0"/>
            <a:ext cx="1134427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custDataLst>
              <p:tags r:id="rId2"/>
            </p:custDataLst>
          </p:nvPr>
        </p:nvPicPr>
        <p:blipFill>
          <a:blip r:embed="rId5" cstate="print"/>
          <a:srcRect/>
          <a:stretch>
            <a:fillRect/>
          </a:stretch>
        </p:blipFill>
        <p:spPr bwMode="auto">
          <a:xfrm>
            <a:off x="823913" y="719138"/>
            <a:ext cx="7494587" cy="541972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30155" y="0"/>
            <a:ext cx="10798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3"/>
            <p:custDataLst>
              <p:tags r:id="rId4"/>
            </p:custDataLst>
            <p:extLst>
              <p:ext uri="{DAA4B4D4-6D71-4841-9C94-3DE7FCFB9230}">
                <p14:media xmlns:p14="http://schemas.microsoft.com/office/powerpoint/2010/main" r:link="rId2"/>
              </p:ext>
            </p:extLst>
          </p:nvPr>
        </p:nvPicPr>
        <p:blipFill>
          <a:blip r:embed="rId7"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5"/>
          </p:cNvPr>
          <p:cNvPicPr>
            <a:picLocks noChangeAspect="1" noChangeArrowheads="1"/>
          </p:cNvPicPr>
          <p:nvPr>
            <p:custDataLst>
              <p:tags r:id="rId2"/>
            </p:custDataLst>
          </p:nvPr>
        </p:nvPicPr>
        <p:blipFill>
          <a:blip r:embed="rId6" cstate="print"/>
          <a:srcRect/>
          <a:stretch>
            <a:fillRect/>
          </a:stretch>
        </p:blipFill>
        <p:spPr bwMode="auto">
          <a:xfrm>
            <a:off x="-228600" y="0"/>
            <a:ext cx="9372600" cy="7024127"/>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custDataLst>
              <p:tags r:id="rId2"/>
            </p:custDataLst>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custDataLst>
              <p:tags r:id="rId2"/>
            </p:custDataLst>
          </p:nvPr>
        </p:nvPicPr>
        <p:blipFill>
          <a:blip r:embed="rId5"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473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custDataLst>
              <p:tags r:id="rId2"/>
            </p:custDataLst>
          </p:nvPr>
        </p:nvPicPr>
        <p:blipFill>
          <a:blip r:embed="rId5" cstate="print"/>
          <a:srcRect/>
          <a:stretch>
            <a:fillRect/>
          </a:stretch>
        </p:blipFill>
        <p:spPr bwMode="auto">
          <a:xfrm>
            <a:off x="0" y="0"/>
            <a:ext cx="105902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37163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custDataLst>
              <p:tags r:id="rId2"/>
            </p:custDataLst>
          </p:nvPr>
        </p:nvPicPr>
        <p:blipFill>
          <a:blip r:embed="rId7"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custDataLst>
              <p:tags r:id="rId3"/>
            </p:custDataLst>
          </p:nvPr>
        </p:nvPicPr>
        <p:blipFill>
          <a:blip r:embed="rId8"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custDataLst>
              <p:tags r:id="rId4"/>
            </p:custDataLst>
          </p:nvPr>
        </p:nvCxnSpPr>
        <p:spPr bwMode="auto">
          <a:xfrm>
            <a:off x="0" y="3733800"/>
            <a:ext cx="9144000" cy="0"/>
          </a:xfrm>
          <a:prstGeom prst="line">
            <a:avLst/>
          </a:prstGeom>
          <a:noFill/>
          <a:ln w="63500" algn="ctr">
            <a:solidFill>
              <a:srgbClr val="FF0000"/>
            </a:solidFill>
            <a:round/>
            <a:headEnd/>
            <a:tailEnd/>
          </a:ln>
        </p:spPr>
      </p:cxnSp>
    </p:spTree>
    <p:custDataLst>
      <p:tags r:id="rId1"/>
    </p:custData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custDataLst>
              <p:tags r:id="rId2"/>
            </p:custDataLst>
          </p:nvPr>
        </p:nvPicPr>
        <p:blipFill>
          <a:blip r:embed="rId5" cstate="print"/>
          <a:srcRect l="11137"/>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custDataLst>
              <p:tags r:id="rId2"/>
            </p:custDataLst>
          </p:nvPr>
        </p:nvPicPr>
        <p:blipFill>
          <a:blip r:embed="rId7" cstate="print"/>
          <a:srcRect t="1527" b="3159"/>
          <a:stretch>
            <a:fillRect/>
          </a:stretch>
        </p:blipFill>
        <p:spPr>
          <a:xfrm>
            <a:off x="3962400" y="0"/>
            <a:ext cx="5181600" cy="6858000"/>
          </a:xfrm>
          <a:prstGeom prst="rect">
            <a:avLst/>
          </a:prstGeom>
        </p:spPr>
      </p:pic>
      <p:sp>
        <p:nvSpPr>
          <p:cNvPr id="3" name="TextBox 2"/>
          <p:cNvSpPr txBox="1"/>
          <p:nvPr>
            <p:custDataLst>
              <p:tags r:id="rId3"/>
            </p:custDataLst>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custDataLst>
              <p:tags r:id="rId4"/>
            </p:custDataLst>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custDataLst>
              <p:tags r:id="rId2"/>
            </p:custDataLst>
          </p:nvPr>
        </p:nvPicPr>
        <p:blipFill>
          <a:blip r:embed="rId6"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custDataLst>
              <p:tags r:id="rId3"/>
            </p:custDataLst>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custDataLst>
              <p:tags r:id="rId2"/>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custDataLst>
              <p:tags r:id="rId3"/>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custDataLst>
              <p:tags r:id="rId4"/>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custDataLst>
              <p:tags r:id="rId5"/>
            </p:custDataLst>
          </p:nvPr>
        </p:nvPicPr>
        <p:blipFill>
          <a:blip r:embed="rId10"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custDataLst>
              <p:tags r:id="rId6"/>
            </p:custDataLst>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farm4.static.flickr.com/3606/3470276351_64c06294d1_b.jpg"/>
          <p:cNvPicPr>
            <a:picLocks noChangeAspect="1" noChangeArrowheads="1"/>
          </p:cNvPicPr>
          <p:nvPr>
            <p:custDataLst>
              <p:tags r:id="rId2"/>
            </p:custDataLst>
          </p:nvPr>
        </p:nvPicPr>
        <p:blipFill>
          <a:blip r:embed="rId6" cstate="print"/>
          <a:srcRect/>
          <a:stretch>
            <a:fillRect/>
          </a:stretch>
        </p:blipFill>
        <p:spPr bwMode="auto">
          <a:xfrm>
            <a:off x="914400" y="-2209800"/>
            <a:ext cx="7315200" cy="9753601"/>
          </a:xfrm>
          <a:prstGeom prst="rect">
            <a:avLst/>
          </a:prstGeom>
          <a:noFill/>
        </p:spPr>
      </p:pic>
      <p:sp>
        <p:nvSpPr>
          <p:cNvPr id="5" name="Rectangle 4"/>
          <p:cNvSpPr/>
          <p:nvPr>
            <p:custDataLst>
              <p:tags r:id="rId3"/>
            </p:custDataLst>
          </p:nvPr>
        </p:nvSpPr>
        <p:spPr>
          <a:xfrm rot="5400000">
            <a:off x="5358199" y="4243000"/>
            <a:ext cx="5410200" cy="276999"/>
          </a:xfrm>
          <a:prstGeom prst="rect">
            <a:avLst/>
          </a:prstGeom>
        </p:spPr>
        <p:txBody>
          <a:bodyPr wrap="square">
            <a:spAutoFit/>
          </a:bodyPr>
          <a:lstStyle/>
          <a:p>
            <a:r>
              <a:rPr lang="en-US" sz="1200" dirty="0" smtClean="0">
                <a:solidFill>
                  <a:schemeClr val="tx1">
                    <a:lumMod val="75000"/>
                  </a:schemeClr>
                </a:solidFill>
              </a:rPr>
              <a:t>flickr.com/photos/28017515@N03/3470276351/in/</a:t>
            </a:r>
            <a:r>
              <a:rPr lang="en-US" sz="1200" dirty="0" err="1" smtClean="0">
                <a:solidFill>
                  <a:schemeClr val="tx1">
                    <a:lumMod val="75000"/>
                  </a:schemeClr>
                </a:solidFill>
              </a:rPr>
              <a:t>photostream</a:t>
            </a:r>
            <a:endParaRPr lang="en-US" sz="1200" dirty="0">
              <a:solidFill>
                <a:schemeClr val="tx1">
                  <a:lumMod val="75000"/>
                </a:schemeClr>
              </a:solidFill>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custDataLst>
              <p:tags r:id="rId2"/>
            </p:custDataLst>
          </p:nvPr>
        </p:nvPicPr>
        <p:blipFill>
          <a:blip r:embed="rId5" cstate="print"/>
          <a:srcRect/>
          <a:stretch>
            <a:fillRect/>
          </a:stretch>
        </p:blipFill>
        <p:spPr>
          <a:xfrm>
            <a:off x="0" y="0"/>
            <a:ext cx="9372600" cy="6937375"/>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custDataLst>
              <p:tags r:id="rId2"/>
            </p:custDataLst>
          </p:nvPr>
        </p:nvPicPr>
        <p:blipFill>
          <a:blip r:embed="rId5" cstate="print"/>
          <a:srcRect/>
          <a:stretch>
            <a:fillRect/>
          </a:stretch>
        </p:blipFill>
        <p:spPr bwMode="auto">
          <a:xfrm>
            <a:off x="0" y="0"/>
            <a:ext cx="98552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custDataLst>
              <p:tags r:id="rId2"/>
            </p:custDataLst>
          </p:nvPr>
        </p:nvPicPr>
        <p:blipFill>
          <a:blip r:embed="rId5" cstate="print"/>
          <a:stretch>
            <a:fillRect/>
          </a:stretch>
        </p:blipFill>
        <p:spPr>
          <a:xfrm>
            <a:off x="0" y="-1"/>
            <a:ext cx="9144000" cy="7563445"/>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custDataLst>
              <p:tags r:id="rId2"/>
            </p:custDataLst>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custDataLst>
              <p:tags r:id="rId3"/>
            </p:custDataLst>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err="1" smtClean="0">
                <a:effectLst/>
              </a:rPr>
              <a:t>scottmcleod.net</a:t>
            </a:r>
            <a:r>
              <a:rPr lang="en-US" dirty="0" smtClean="0">
                <a:effectLst/>
              </a:rPr>
              <a:t>/</a:t>
            </a:r>
            <a:r>
              <a:rPr lang="en-US" dirty="0" err="1" smtClean="0">
                <a:effectLst/>
              </a:rPr>
              <a:t>grundycenter</a:t>
            </a:r>
            <a:endParaRPr lang="en-US" sz="3000" dirty="0" smtClean="0">
              <a:effectLst/>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p>
        </p:txBody>
      </p:sp>
    </p:spTree>
    <p:custDataLst>
      <p:tags r:id="rId1"/>
    </p:custDataLst>
    <p:extLst>
      <p:ext uri="{BB962C8B-B14F-4D97-AF65-F5344CB8AC3E}">
        <p14:creationId xmlns:p14="http://schemas.microsoft.com/office/powerpoint/2010/main" val="19514260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custDataLst>
              <p:tags r:id="rId2"/>
            </p:custDataLst>
          </p:nvPr>
        </p:nvPicPr>
        <p:blipFill>
          <a:blip r:embed="rId5" cstate="print"/>
          <a:srcRect/>
          <a:stretch>
            <a:fillRect/>
          </a:stretch>
        </p:blipFill>
        <p:spPr bwMode="auto">
          <a:xfrm>
            <a:off x="0" y="0"/>
            <a:ext cx="1060767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2"/>
            </p:custDataLst>
          </p:nvPr>
        </p:nvPicPr>
        <p:blipFill>
          <a:blip r:embed="rId5" cstate="print"/>
          <a:srcRect/>
          <a:stretch>
            <a:fillRect/>
          </a:stretch>
        </p:blipFill>
        <p:spPr bwMode="auto">
          <a:xfrm>
            <a:off x="0" y="0"/>
            <a:ext cx="106473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custDataLst>
              <p:tags r:id="rId2"/>
            </p:custDataLst>
          </p:nvPr>
        </p:nvPicPr>
        <p:blipFill>
          <a:blip r:embed="rId5" cstate="print"/>
          <a:srcRect/>
          <a:stretch>
            <a:fillRect/>
          </a:stretch>
        </p:blipFill>
        <p:spPr bwMode="auto">
          <a:xfrm>
            <a:off x="0" y="0"/>
            <a:ext cx="101679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custDataLst>
              <p:tags r:id="rId2"/>
            </p:custDataLst>
          </p:nvPr>
        </p:nvPicPr>
        <p:blipFill>
          <a:blip r:embed="rId5" cstate="print"/>
          <a:srcRect/>
          <a:stretch>
            <a:fillRect/>
          </a:stretch>
        </p:blipFill>
        <p:spPr bwMode="auto">
          <a:xfrm>
            <a:off x="0" y="0"/>
            <a:ext cx="931598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cstate="print"/>
          <a:srcRect/>
          <a:stretch>
            <a:fillRect/>
          </a:stretch>
        </p:blipFill>
        <p:spPr bwMode="auto">
          <a:xfrm>
            <a:off x="0" y="0"/>
            <a:ext cx="929246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custDataLst>
              <p:tags r:id="rId2"/>
            </p:custDataLst>
          </p:nvPr>
        </p:nvPicPr>
        <p:blipFill>
          <a:blip r:embed="rId5" cstate="print"/>
          <a:srcRect/>
          <a:stretch>
            <a:fillRect/>
          </a:stretch>
        </p:blipFill>
        <p:spPr bwMode="auto">
          <a:xfrm>
            <a:off x="0" y="0"/>
            <a:ext cx="94154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farm4.static.flickr.com/3562/3470276439_c71fdae92f_b.jpg"/>
          <p:cNvPicPr>
            <a:picLocks noChangeAspect="1" noChangeArrowheads="1"/>
          </p:cNvPicPr>
          <p:nvPr>
            <p:custDataLst>
              <p:tags r:id="rId2"/>
            </p:custDataLst>
          </p:nvPr>
        </p:nvPicPr>
        <p:blipFill>
          <a:blip r:embed="rId6" cstate="print"/>
          <a:srcRect/>
          <a:stretch>
            <a:fillRect/>
          </a:stretch>
        </p:blipFill>
        <p:spPr bwMode="auto">
          <a:xfrm>
            <a:off x="0" y="-457200"/>
            <a:ext cx="9753600" cy="7315200"/>
          </a:xfrm>
          <a:prstGeom prst="rect">
            <a:avLst/>
          </a:prstGeom>
          <a:noFill/>
        </p:spPr>
      </p:pic>
      <p:sp>
        <p:nvSpPr>
          <p:cNvPr id="5" name="Rectangle 4"/>
          <p:cNvSpPr/>
          <p:nvPr>
            <p:custDataLst>
              <p:tags r:id="rId3"/>
            </p:custDataLst>
          </p:nvPr>
        </p:nvSpPr>
        <p:spPr>
          <a:xfrm>
            <a:off x="0" y="6581001"/>
            <a:ext cx="6858000" cy="276999"/>
          </a:xfrm>
          <a:prstGeom prst="rect">
            <a:avLst/>
          </a:prstGeom>
        </p:spPr>
        <p:txBody>
          <a:bodyPr wrap="square">
            <a:spAutoFit/>
          </a:bodyPr>
          <a:lstStyle/>
          <a:p>
            <a:r>
              <a:rPr lang="en-US" sz="1200" dirty="0" smtClean="0"/>
              <a:t>flickr.com/photos/28017515@N03/3470276439/in/</a:t>
            </a:r>
            <a:r>
              <a:rPr lang="en-US" sz="1200" dirty="0" err="1" smtClean="0"/>
              <a:t>photostream</a:t>
            </a:r>
            <a:endParaRPr lang="en-US" sz="1200"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custDataLst>
              <p:tags r:id="rId2"/>
            </p:custDataLst>
          </p:nvPr>
        </p:nvPicPr>
        <p:blipFill>
          <a:blip r:embed="rId5" cstate="print"/>
          <a:srcRect/>
          <a:stretch>
            <a:fillRect/>
          </a:stretch>
        </p:blipFill>
        <p:spPr bwMode="auto">
          <a:xfrm>
            <a:off x="0" y="0"/>
            <a:ext cx="980687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custDataLst>
              <p:tags r:id="rId2"/>
            </p:custDataLst>
          </p:nvPr>
        </p:nvPicPr>
        <p:blipFill>
          <a:blip r:embed="rId5" cstate="print"/>
          <a:srcRect/>
          <a:stretch>
            <a:fillRect/>
          </a:stretch>
        </p:blipFill>
        <p:spPr bwMode="auto">
          <a:xfrm>
            <a:off x="-1" y="0"/>
            <a:ext cx="11683207"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custDataLst>
              <p:tags r:id="rId2"/>
            </p:custDataLst>
          </p:nvPr>
        </p:nvPicPr>
        <p:blipFill>
          <a:blip r:embed="rId5"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custDataLst>
              <p:tags r:id="rId2"/>
            </p:custDataLst>
          </p:nvPr>
        </p:nvPicPr>
        <p:blipFill>
          <a:blip r:embed="rId5" cstate="print"/>
          <a:srcRect/>
          <a:stretch>
            <a:fillRect/>
          </a:stretch>
        </p:blipFill>
        <p:spPr bwMode="auto">
          <a:xfrm>
            <a:off x="0" y="0"/>
            <a:ext cx="100457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custDataLst>
              <p:tags r:id="rId2"/>
            </p:custDataLst>
          </p:nvPr>
        </p:nvPicPr>
        <p:blipFill>
          <a:blip r:embed="rId5" cstate="print"/>
          <a:srcRect/>
          <a:stretch>
            <a:fillRect/>
          </a:stretch>
        </p:blipFill>
        <p:spPr bwMode="auto">
          <a:xfrm>
            <a:off x="2057400" y="0"/>
            <a:ext cx="5410200" cy="71691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custDataLst>
              <p:tags r:id="rId2"/>
            </p:custDataLst>
          </p:nvPr>
        </p:nvPicPr>
        <p:blipFill>
          <a:blip r:embed="rId5" cstate="print"/>
          <a:srcRect/>
          <a:stretch>
            <a:fillRect/>
          </a:stretch>
        </p:blipFill>
        <p:spPr bwMode="auto">
          <a:xfrm>
            <a:off x="0" y="-2362200"/>
            <a:ext cx="9144000" cy="124269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4240299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2"/>
            </p:custDataLst>
          </p:nvPr>
        </p:nvSpPr>
        <p:spPr>
          <a:noFill/>
        </p:spPr>
        <p:txBody>
          <a:bodyPr/>
          <a:lstStyle/>
          <a:p>
            <a:endParaRPr lang="en-US" smtClean="0">
              <a:effectLst/>
            </a:endParaRPr>
          </a:p>
        </p:txBody>
      </p:sp>
      <p:sp>
        <p:nvSpPr>
          <p:cNvPr id="11267" name="Rectangle 3"/>
          <p:cNvSpPr>
            <a:spLocks noGrp="1" noChangeArrowheads="1"/>
          </p:cNvSpPr>
          <p:nvPr>
            <p:ph type="body" idx="4294967295"/>
            <p:custDataLst>
              <p:tags r:id="rId3"/>
            </p:custDataLst>
          </p:nvPr>
        </p:nvSpPr>
        <p:spPr>
          <a:noFill/>
        </p:spPr>
        <p:txBody>
          <a:bodyPr/>
          <a:lstStyle/>
          <a:p>
            <a:endParaRPr lang="en-US" smtClean="0">
              <a:effectLst/>
            </a:endParaRPr>
          </a:p>
        </p:txBody>
      </p:sp>
      <p:pic>
        <p:nvPicPr>
          <p:cNvPr id="11268" name="Picture 4" descr="desktop"/>
          <p:cNvPicPr>
            <a:picLocks noChangeAspect="1" noChangeArrowheads="1"/>
          </p:cNvPicPr>
          <p:nvPr>
            <p:custDataLst>
              <p:tags r:id="rId4"/>
            </p:custDataLst>
          </p:nvPr>
        </p:nvPicPr>
        <p:blipFill>
          <a:blip r:embed="rId7" cstate="print"/>
          <a:srcRect/>
          <a:stretch>
            <a:fillRect/>
          </a:stretch>
        </p:blipFill>
        <p:spPr bwMode="auto">
          <a:xfrm>
            <a:off x="-304800" y="-914400"/>
            <a:ext cx="9753600" cy="780097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1" y="0"/>
            <a:ext cx="1232296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2"/>
            </p:custDataLst>
          </p:nvPr>
        </p:nvPicPr>
        <p:blipFill>
          <a:blip r:embed="rId5" cstate="print"/>
          <a:srcRect/>
          <a:stretch>
            <a:fillRect/>
          </a:stretch>
        </p:blipFill>
        <p:spPr bwMode="auto">
          <a:xfrm>
            <a:off x="-152400" y="0"/>
            <a:ext cx="12198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 y="0"/>
            <a:ext cx="1052348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4076760" y="1"/>
            <a:ext cx="1322076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2"/>
            </p:custDataLst>
          </p:nvPr>
        </p:nvPicPr>
        <p:blipFill>
          <a:blip r:embed="rId5" cstate="print"/>
          <a:srcRect/>
          <a:stretch>
            <a:fillRect/>
          </a:stretch>
        </p:blipFill>
        <p:spPr bwMode="auto">
          <a:xfrm>
            <a:off x="-4636698" y="0"/>
            <a:ext cx="1378069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custDataLst>
              <p:tags r:id="rId2"/>
            </p:custDataLst>
          </p:nvPr>
        </p:nvPicPr>
        <p:blipFill>
          <a:blip r:embed="rId5" cstate="print"/>
          <a:srcRect/>
          <a:stretch>
            <a:fillRect/>
          </a:stretch>
        </p:blipFill>
        <p:spPr bwMode="auto">
          <a:xfrm>
            <a:off x="0" y="-228600"/>
            <a:ext cx="9144000" cy="7315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custDataLst>
              <p:tags r:id="rId2"/>
            </p:custDataLst>
          </p:nvPr>
        </p:nvPicPr>
        <p:blipFill>
          <a:blip r:embed="rId5" cstate="print"/>
          <a:srcRect/>
          <a:stretch>
            <a:fillRect/>
          </a:stretch>
        </p:blipFill>
        <p:spPr bwMode="auto">
          <a:xfrm>
            <a:off x="0" y="-304800"/>
            <a:ext cx="9144000" cy="8286681"/>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42162"/>
          </a:xfrm>
          <a:prstGeom prst="rect">
            <a:avLst/>
          </a:prstGeom>
        </p:spPr>
      </p:pic>
    </p:spTree>
    <p:extLst>
      <p:ext uri="{BB962C8B-B14F-4D97-AF65-F5344CB8AC3E}">
        <p14:creationId xmlns:p14="http://schemas.microsoft.com/office/powerpoint/2010/main" val="15303035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custDataLst>
              <p:tags r:id="rId2"/>
            </p:custDataLst>
          </p:nvPr>
        </p:nvPicPr>
        <p:blipFill>
          <a:blip r:embed="rId5" cstate="print"/>
          <a:srcRect r="25299"/>
          <a:stretch>
            <a:fillRect/>
          </a:stretch>
        </p:blipFill>
        <p:spPr bwMode="auto">
          <a:xfrm>
            <a:off x="0" y="0"/>
            <a:ext cx="101393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2291" name="Content Placeholder 3" descr="lenovo-thinkpad-x61-tablet-pc.jpg"/>
          <p:cNvPicPr>
            <a:picLocks noGrp="1" noChangeAspect="1"/>
          </p:cNvPicPr>
          <p:nvPr>
            <p:ph idx="1"/>
            <p:custDataLst>
              <p:tags r:id="rId3"/>
            </p:custDataLst>
          </p:nvPr>
        </p:nvPicPr>
        <p:blipFill>
          <a:blip r:embed="rId6" cstate="print"/>
          <a:srcRect/>
          <a:stretch>
            <a:fillRect/>
          </a:stretch>
        </p:blipFill>
        <p:spPr>
          <a:xfrm>
            <a:off x="0" y="-533400"/>
            <a:ext cx="9144000" cy="94234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custDataLst>
              <p:tags r:id="rId2"/>
            </p:custDataLst>
          </p:nvPr>
        </p:nvPicPr>
        <p:blipFill>
          <a:blip r:embed="rId5" cstate="print"/>
          <a:srcRect/>
          <a:stretch>
            <a:fillRect/>
          </a:stretch>
        </p:blipFill>
        <p:spPr bwMode="auto">
          <a:xfrm>
            <a:off x="0" y="0"/>
            <a:ext cx="99933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0" y="0"/>
            <a:ext cx="931615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6.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145597" cy="6858000"/>
          </a:xfrm>
          <a:prstGeom prst="rect">
            <a:avLst/>
          </a:prstGeom>
        </p:spPr>
      </p:pic>
    </p:spTree>
    <p:extLst>
      <p:ext uri="{BB962C8B-B14F-4D97-AF65-F5344CB8AC3E}">
        <p14:creationId xmlns:p14="http://schemas.microsoft.com/office/powerpoint/2010/main" val="39962293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01 at 5.07.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7544"/>
          </a:xfrm>
          <a:prstGeom prst="rect">
            <a:avLst/>
          </a:prstGeom>
        </p:spPr>
      </p:pic>
    </p:spTree>
    <p:extLst>
      <p:ext uri="{BB962C8B-B14F-4D97-AF65-F5344CB8AC3E}">
        <p14:creationId xmlns:p14="http://schemas.microsoft.com/office/powerpoint/2010/main" val="468747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custDataLst>
              <p:tags r:id="rId2"/>
            </p:custDataLst>
          </p:nvPr>
        </p:nvPicPr>
        <p:blipFill>
          <a:blip r:embed="rId5" cstate="print"/>
          <a:srcRect/>
          <a:stretch>
            <a:fillRect/>
          </a:stretch>
        </p:blipFill>
        <p:spPr bwMode="auto">
          <a:xfrm>
            <a:off x="0" y="0"/>
            <a:ext cx="12098777"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1 at 4.59.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00"/>
            <a:ext cx="9352035" cy="6870700"/>
          </a:xfrm>
          <a:prstGeom prst="rect">
            <a:avLst/>
          </a:prstGeom>
        </p:spPr>
      </p:pic>
    </p:spTree>
    <p:extLst>
      <p:ext uri="{BB962C8B-B14F-4D97-AF65-F5344CB8AC3E}">
        <p14:creationId xmlns:p14="http://schemas.microsoft.com/office/powerpoint/2010/main" val="41587632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5.11.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0279"/>
          </a:xfrm>
          <a:prstGeom prst="rect">
            <a:avLst/>
          </a:prstGeom>
        </p:spPr>
      </p:pic>
    </p:spTree>
    <p:extLst>
      <p:ext uri="{BB962C8B-B14F-4D97-AF65-F5344CB8AC3E}">
        <p14:creationId xmlns:p14="http://schemas.microsoft.com/office/powerpoint/2010/main" val="468747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custDataLst>
              <p:tags r:id="rId2"/>
            </p:custDataLst>
          </p:nvPr>
        </p:nvPicPr>
        <p:blipFill>
          <a:blip r:embed="rId5" cstate="print"/>
          <a:srcRect/>
          <a:stretch>
            <a:fillRect/>
          </a:stretch>
        </p:blipFill>
        <p:spPr bwMode="auto">
          <a:xfrm>
            <a:off x="0" y="0"/>
            <a:ext cx="92435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custDataLst>
              <p:tags r:id="rId2"/>
            </p:custDataLst>
          </p:nvPr>
        </p:nvPicPr>
        <p:blipFill>
          <a:blip r:embed="rId5" cstate="print"/>
          <a:srcRect/>
          <a:stretch>
            <a:fillRect/>
          </a:stretch>
        </p:blipFill>
        <p:spPr bwMode="auto">
          <a:xfrm>
            <a:off x="0" y="0"/>
            <a:ext cx="10209186"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custDataLst>
              <p:tags r:id="rId2"/>
            </p:custDataLst>
          </p:nvPr>
        </p:nvPicPr>
        <p:blipFill>
          <a:blip r:embed="rId5" cstate="print"/>
          <a:srcRect/>
          <a:stretch>
            <a:fillRect/>
          </a:stretch>
        </p:blipFill>
        <p:spPr bwMode="auto">
          <a:xfrm>
            <a:off x="0" y="0"/>
            <a:ext cx="1030833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farm3.static.flickr.com/2770/4505413539_7b338e217e_b.jpg"/>
          <p:cNvPicPr>
            <a:picLocks noChangeAspect="1" noChangeArrowheads="1"/>
          </p:cNvPicPr>
          <p:nvPr>
            <p:custDataLst>
              <p:tags r:id="rId2"/>
            </p:custDataLst>
          </p:nvPr>
        </p:nvPicPr>
        <p:blipFill>
          <a:blip r:embed="rId5" cstate="print"/>
          <a:srcRect/>
          <a:stretch>
            <a:fillRect/>
          </a:stretch>
        </p:blipFill>
        <p:spPr bwMode="auto">
          <a:xfrm>
            <a:off x="-1183341" y="0"/>
            <a:ext cx="10327341"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custDataLst>
              <p:tags r:id="rId2"/>
            </p:custDataLst>
          </p:nvPr>
        </p:nvPicPr>
        <p:blipFill>
          <a:blip r:embed="rId5" cstate="print"/>
          <a:srcRect/>
          <a:stretch>
            <a:fillRect/>
          </a:stretch>
        </p:blipFill>
        <p:spPr bwMode="auto">
          <a:xfrm>
            <a:off x="-46039" y="0"/>
            <a:ext cx="9776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4.33.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60477" cy="73152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4" cstate="print"/>
          <a:srcRect/>
          <a:stretch>
            <a:fillRect/>
          </a:stretch>
        </p:blipFill>
        <p:spPr bwMode="auto">
          <a:xfrm>
            <a:off x="38100" y="1019175"/>
            <a:ext cx="9066213" cy="48196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custDataLst>
              <p:tags r:id="rId2"/>
            </p:custDataLst>
          </p:nvPr>
        </p:nvPicPr>
        <p:blipFill>
          <a:blip r:embed="rId5" cstate="print"/>
          <a:srcRect/>
          <a:stretch>
            <a:fillRect/>
          </a:stretch>
        </p:blipFill>
        <p:spPr bwMode="auto">
          <a:xfrm>
            <a:off x="-1" y="0"/>
            <a:ext cx="1036926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5.23.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 y="0"/>
            <a:ext cx="11263529" cy="6858000"/>
          </a:xfrm>
          <a:prstGeom prst="rect">
            <a:avLst/>
          </a:prstGeom>
        </p:spPr>
      </p:pic>
    </p:spTree>
    <p:extLst>
      <p:ext uri="{BB962C8B-B14F-4D97-AF65-F5344CB8AC3E}">
        <p14:creationId xmlns:p14="http://schemas.microsoft.com/office/powerpoint/2010/main" val="36751524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2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866"/>
            <a:ext cx="11771851" cy="682413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1130840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custDataLst>
              <p:tags r:id="rId2"/>
            </p:custDataLst>
          </p:nvPr>
        </p:nvPicPr>
        <p:blipFill>
          <a:blip r:embed="rId5" cstate="print"/>
          <a:srcRect/>
          <a:stretch>
            <a:fillRect/>
          </a:stretch>
        </p:blipFill>
        <p:spPr bwMode="auto">
          <a:xfrm>
            <a:off x="0" y="0"/>
            <a:ext cx="1026106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4.54.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02989" cy="6858000"/>
          </a:xfrm>
          <a:prstGeom prst="rect">
            <a:avLst/>
          </a:prstGeom>
        </p:spPr>
      </p:pic>
    </p:spTree>
    <p:extLst>
      <p:ext uri="{BB962C8B-B14F-4D97-AF65-F5344CB8AC3E}">
        <p14:creationId xmlns:p14="http://schemas.microsoft.com/office/powerpoint/2010/main" val="39864281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561"/>
          </a:xfrm>
          <a:prstGeom prst="rect">
            <a:avLst/>
          </a:prstGeom>
        </p:spPr>
      </p:pic>
    </p:spTree>
    <p:extLst>
      <p:ext uri="{BB962C8B-B14F-4D97-AF65-F5344CB8AC3E}">
        <p14:creationId xmlns:p14="http://schemas.microsoft.com/office/powerpoint/2010/main" val="39962293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custDataLst>
              <p:tags r:id="rId2"/>
            </p:custDataLst>
          </p:nvPr>
        </p:nvPicPr>
        <p:blipFill>
          <a:blip r:embed="rId5"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custDataLst>
              <p:tags r:id="rId2"/>
            </p:custDataLst>
          </p:nvPr>
        </p:nvPicPr>
        <p:blipFill>
          <a:blip r:embed="rId5" cstate="print"/>
          <a:srcRect/>
          <a:stretch>
            <a:fillRect/>
          </a:stretch>
        </p:blipFill>
        <p:spPr bwMode="auto">
          <a:xfrm>
            <a:off x="0" y="0"/>
            <a:ext cx="1176799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1" y="0"/>
            <a:ext cx="117826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1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98105"/>
          </a:xfrm>
          <a:prstGeom prst="rect">
            <a:avLst/>
          </a:prstGeom>
        </p:spPr>
      </p:pic>
    </p:spTree>
    <p:extLst>
      <p:ext uri="{BB962C8B-B14F-4D97-AF65-F5344CB8AC3E}">
        <p14:creationId xmlns:p14="http://schemas.microsoft.com/office/powerpoint/2010/main" val="15303035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p:cNvPicPr>
            <a:picLocks noChangeAspect="1" noChangeArrowheads="1"/>
          </p:cNvPicPr>
          <p:nvPr>
            <p:custDataLst>
              <p:tags r:id="rId2"/>
            </p:custDataLst>
          </p:nvPr>
        </p:nvPicPr>
        <p:blipFill>
          <a:blip r:embed="rId5" cstate="print"/>
          <a:srcRect/>
          <a:stretch>
            <a:fillRect/>
          </a:stretch>
        </p:blipFill>
        <p:spPr bwMode="auto">
          <a:xfrm>
            <a:off x="0" y="0"/>
            <a:ext cx="1275673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p>
        </p:txBody>
      </p:sp>
    </p:spTree>
    <p:custDataLst>
      <p:tags r:id="rId1"/>
    </p:custDataLst>
    <p:extLst>
      <p:ext uri="{BB962C8B-B14F-4D97-AF65-F5344CB8AC3E}">
        <p14:creationId xmlns:p14="http://schemas.microsoft.com/office/powerpoint/2010/main" val="195142607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custDataLst>
              <p:tags r:id="rId2"/>
            </p:custDataLst>
          </p:nvPr>
        </p:nvPicPr>
        <p:blipFill>
          <a:blip r:embed="rId5" cstate="print"/>
          <a:srcRect/>
          <a:stretch>
            <a:fillRect/>
          </a:stretch>
        </p:blipFill>
        <p:spPr bwMode="auto">
          <a:xfrm>
            <a:off x="-1143000" y="0"/>
            <a:ext cx="10303099"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custDataLst>
              <p:tags r:id="rId2"/>
            </p:custDataLst>
          </p:nvPr>
        </p:nvPicPr>
        <p:blipFill>
          <a:blip r:embed="rId5" cstate="print"/>
          <a:srcRect/>
          <a:stretch>
            <a:fillRect/>
          </a:stretch>
        </p:blipFill>
        <p:spPr bwMode="auto">
          <a:xfrm>
            <a:off x="0" y="0"/>
            <a:ext cx="10328310"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custDataLst>
              <p:tags r:id="rId2"/>
            </p:custDataLst>
          </p:nvPr>
        </p:nvPicPr>
        <p:blipFill>
          <a:blip r:embed="rId5" cstate="print"/>
          <a:srcRect/>
          <a:stretch>
            <a:fillRect/>
          </a:stretch>
        </p:blipFill>
        <p:spPr bwMode="auto">
          <a:xfrm>
            <a:off x="-381000" y="0"/>
            <a:ext cx="10313789"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custDataLst>
              <p:tags r:id="rId2"/>
            </p:custDataLst>
          </p:nvPr>
        </p:nvPicPr>
        <p:blipFill>
          <a:blip r:embed="rId5" cstate="print"/>
          <a:srcRect/>
          <a:stretch>
            <a:fillRect/>
          </a:stretch>
        </p:blipFill>
        <p:spPr bwMode="auto">
          <a:xfrm>
            <a:off x="-1" y="0"/>
            <a:ext cx="12630561"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4339" name="Content Placeholder 3" descr="42914294_975aab3235_b.jpg"/>
          <p:cNvPicPr>
            <a:picLocks noGrp="1" noChangeAspect="1"/>
          </p:cNvPicPr>
          <p:nvPr>
            <p:ph idx="1"/>
            <p:custDataLst>
              <p:tags r:id="rId3"/>
            </p:custDataLst>
          </p:nvPr>
        </p:nvPicPr>
        <p:blipFill>
          <a:blip r:embed="rId6" cstate="print"/>
          <a:srcRect/>
          <a:stretch>
            <a:fillRect/>
          </a:stretch>
        </p:blipFill>
        <p:spPr>
          <a:xfrm>
            <a:off x="0" y="0"/>
            <a:ext cx="9144000" cy="68580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custDataLst>
              <p:tags r:id="rId2"/>
            </p:custDataLst>
          </p:nvPr>
        </p:nvPicPr>
        <p:blipFill>
          <a:blip r:embed="rId5" cstate="print"/>
          <a:srcRect/>
          <a:stretch>
            <a:fillRect/>
          </a:stretch>
        </p:blipFill>
        <p:spPr bwMode="auto">
          <a:xfrm>
            <a:off x="0" y="0"/>
            <a:ext cx="9144000" cy="12192001"/>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custDataLst>
              <p:tags r:id="rId2"/>
            </p:custDataLst>
          </p:nvPr>
        </p:nvPicPr>
        <p:blipFill>
          <a:blip r:embed="rId5" cstate="print"/>
          <a:srcRect/>
          <a:stretch>
            <a:fillRect/>
          </a:stretch>
        </p:blipFill>
        <p:spPr bwMode="auto">
          <a:xfrm>
            <a:off x="0" y="-238126"/>
            <a:ext cx="9753600" cy="7096126"/>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9525000" cy="97536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5" cstate="print"/>
          <a:srcRect/>
          <a:stretch>
            <a:fillRect/>
          </a:stretch>
        </p:blipFill>
        <p:spPr bwMode="auto">
          <a:xfrm>
            <a:off x="-1828800" y="-1371600"/>
            <a:ext cx="11582400" cy="86868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0" y="-533400"/>
            <a:ext cx="9144000" cy="12192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custDataLst>
              <p:tags r:id="rId2"/>
            </p:custDataLst>
          </p:nvPr>
        </p:nvPicPr>
        <p:blipFill>
          <a:blip r:embed="rId5" cstate="print"/>
          <a:srcRect/>
          <a:stretch>
            <a:fillRect/>
          </a:stretch>
        </p:blipFill>
        <p:spPr bwMode="auto">
          <a:xfrm>
            <a:off x="0" y="0"/>
            <a:ext cx="9144000" cy="12176147"/>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custDataLst>
              <p:tags r:id="rId3"/>
            </p:custDataLst>
          </p:nvPr>
        </p:nvPicPr>
        <p:blipFill>
          <a:blip r:embed="rId6" cstate="print"/>
          <a:srcRect/>
          <a:stretch>
            <a:fillRect/>
          </a:stretch>
        </p:blipFill>
        <p:spPr bwMode="auto">
          <a:xfrm>
            <a:off x="2018742" y="0"/>
            <a:ext cx="5106516" cy="7656036"/>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custDataLst>
              <p:tags r:id="rId3"/>
            </p:custDataLst>
          </p:nvPr>
        </p:nvPicPr>
        <p:blipFill>
          <a:blip r:embed="rId6" cstate="print"/>
          <a:srcRect/>
          <a:stretch>
            <a:fillRect/>
          </a:stretch>
        </p:blipFill>
        <p:spPr bwMode="auto">
          <a:xfrm>
            <a:off x="0" y="0"/>
            <a:ext cx="10160000" cy="7620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custDataLst>
              <p:tags r:id="rId2"/>
            </p:custDataLst>
          </p:nvPr>
        </p:nvPicPr>
        <p:blipFill>
          <a:blip r:embed="rId6" cstate="print"/>
          <a:stretch>
            <a:fillRect/>
          </a:stretch>
        </p:blipFill>
        <p:spPr>
          <a:xfrm>
            <a:off x="2049130" y="0"/>
            <a:ext cx="5045739" cy="6858000"/>
          </a:xfrm>
          <a:prstGeom prst="rect">
            <a:avLst/>
          </a:prstGeom>
        </p:spPr>
      </p:pic>
      <p:sp>
        <p:nvSpPr>
          <p:cNvPr id="5" name="TextBox 4"/>
          <p:cNvSpPr txBox="1"/>
          <p:nvPr>
            <p:custDataLst>
              <p:tags r:id="rId3"/>
            </p:custDataLst>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custDataLst>
              <p:tags r:id="rId2"/>
            </p:custDataLst>
          </p:nvPr>
        </p:nvPicPr>
        <p:blipFill>
          <a:blip r:embed="rId5" cstate="print"/>
          <a:srcRect/>
          <a:stretch>
            <a:fillRect/>
          </a:stretch>
        </p:blipFill>
        <p:spPr bwMode="auto">
          <a:xfrm>
            <a:off x="-609600" y="28575"/>
            <a:ext cx="9753600" cy="6829425"/>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custDataLst>
              <p:tags r:id="rId2"/>
            </p:custDataLst>
          </p:nvPr>
        </p:nvPicPr>
        <p:blipFill>
          <a:blip r:embed="rId5" cstate="print"/>
          <a:stretch>
            <a:fillRect/>
          </a:stretch>
        </p:blipFill>
        <p:spPr>
          <a:xfrm>
            <a:off x="0" y="1313144"/>
            <a:ext cx="9144000" cy="4231711"/>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custDataLst>
              <p:tags r:id="rId2"/>
            </p:custDataLst>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custDataLst>
              <p:tags r:id="rId2"/>
            </p:custDataLst>
          </p:nvPr>
        </p:nvPicPr>
        <p:blipFill>
          <a:blip r:embed="rId8" cstate="print"/>
          <a:stretch>
            <a:fillRect/>
          </a:stretch>
        </p:blipFill>
        <p:spPr>
          <a:xfrm>
            <a:off x="-966725" y="0"/>
            <a:ext cx="11077451" cy="6858000"/>
          </a:xfrm>
          <a:prstGeom prst="rect">
            <a:avLst/>
          </a:prstGeom>
        </p:spPr>
      </p:pic>
      <p:sp>
        <p:nvSpPr>
          <p:cNvPr id="6" name="Rounded Rectangular Callout 5"/>
          <p:cNvSpPr/>
          <p:nvPr>
            <p:custDataLst>
              <p:tags r:id="rId3"/>
            </p:custDataLst>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custDataLst>
              <p:tags r:id="rId4"/>
            </p:custDataLst>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custDataLst>
              <p:tags r:id="rId5"/>
            </p:custDataLst>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53454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62863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57551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custDataLst>
              <p:tags r:id="rId2"/>
            </p:custDataLst>
          </p:nvPr>
        </p:nvPicPr>
        <p:blipFill>
          <a:blip r:embed="rId5" cstate="print"/>
          <a:stretch>
            <a:fillRect/>
          </a:stretch>
        </p:blipFill>
        <p:spPr>
          <a:xfrm>
            <a:off x="0" y="-103909"/>
            <a:ext cx="9144000" cy="7065819"/>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custDataLst>
              <p:tags r:id="rId2"/>
            </p:custDataLst>
          </p:nvPr>
        </p:nvPicPr>
        <p:blipFill>
          <a:blip r:embed="rId5"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16749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custDataLst>
              <p:tags r:id="rId2"/>
            </p:custDataLst>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2560638"/>
            <a:ext cx="7772400" cy="1736725"/>
          </a:xfrm>
        </p:spPr>
        <p:txBody>
          <a:bodyPr/>
          <a:lstStyle/>
          <a:p>
            <a:pPr algn="l"/>
            <a:r>
              <a:rPr lang="en-US" sz="9600" dirty="0">
                <a:solidFill>
                  <a:srgbClr val="5CB9E7"/>
                </a:solidFill>
                <a:effectLst/>
                <a:latin typeface="Arial Black" pitchFamily="34" charset="0"/>
              </a:rPr>
              <a:t>2</a:t>
            </a:r>
            <a:r>
              <a:rPr lang="en-US" sz="9600" dirty="0" smtClean="0">
                <a:solidFill>
                  <a:srgbClr val="5CB9E7"/>
                </a:solidFill>
                <a:effectLst/>
                <a:latin typeface="Arial Black" pitchFamily="34" charset="0"/>
              </a:rPr>
              <a:t> billion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custDataLst>
              <p:tags r:id="rId2"/>
            </p:custDataLst>
          </p:nvPr>
        </p:nvPicPr>
        <p:blipFill>
          <a:blip r:embed="rId5" cstate="print"/>
          <a:srcRect l="5634" r="5634"/>
          <a:stretch>
            <a:fillRect/>
          </a:stretch>
        </p:blipFill>
        <p:spPr>
          <a:xfrm>
            <a:off x="0" y="0"/>
            <a:ext cx="9144000" cy="68580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custDataLst>
              <p:tags r:id="rId2"/>
            </p:custDataLst>
          </p:nvPr>
        </p:nvPicPr>
        <p:blipFill>
          <a:blip r:embed="rId5" cstate="print"/>
          <a:stretch>
            <a:fillRect/>
          </a:stretch>
        </p:blipFill>
        <p:spPr>
          <a:xfrm>
            <a:off x="2000250" y="0"/>
            <a:ext cx="5143500" cy="68580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custDataLst>
              <p:tags r:id="rId2"/>
            </p:custDataLst>
          </p:nvPr>
        </p:nvPicPr>
        <p:blipFill>
          <a:blip r:embed="rId5" cstate="print"/>
          <a:stretch>
            <a:fillRect/>
          </a:stretch>
        </p:blipFill>
        <p:spPr>
          <a:xfrm>
            <a:off x="0" y="0"/>
            <a:ext cx="9144000" cy="8314178"/>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custDataLst>
              <p:tags r:id="rId2"/>
            </p:custDataLst>
          </p:nvPr>
        </p:nvPicPr>
        <p:blipFill>
          <a:blip r:embed="rId5"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custDataLst>
              <p:tags r:id="rId2"/>
            </p:custDataLst>
          </p:nvPr>
        </p:nvPicPr>
        <p:blipFill>
          <a:blip r:embed="rId5" cstate="print"/>
          <a:srcRect/>
          <a:stretch>
            <a:fillRect/>
          </a:stretch>
        </p:blipFill>
        <p:spPr bwMode="auto">
          <a:xfrm>
            <a:off x="0" y="0"/>
            <a:ext cx="1097718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VSHAPEID" val="z7LoQDbAN6Rb9cUjS3Zo2C"/>
</p:tagLst>
</file>

<file path=ppt/tags/tag100.xml><?xml version="1.0" encoding="utf-8"?>
<p:tagLst xmlns:a="http://schemas.openxmlformats.org/drawingml/2006/main" xmlns:r="http://schemas.openxmlformats.org/officeDocument/2006/relationships" xmlns:p="http://schemas.openxmlformats.org/presentationml/2006/main">
  <p:tag name="DVSHAPEID" val="IUHj48tq7vskyE1jx3tNJB"/>
</p:tagLst>
</file>

<file path=ppt/tags/tag101.xml><?xml version="1.0" encoding="utf-8"?>
<p:tagLst xmlns:a="http://schemas.openxmlformats.org/drawingml/2006/main" xmlns:r="http://schemas.openxmlformats.org/officeDocument/2006/relationships" xmlns:p="http://schemas.openxmlformats.org/presentationml/2006/main">
  <p:tag name="DVSECTIONID" val="gWF4eSgwbz6OabK4xoBm00"/>
</p:tagLst>
</file>

<file path=ppt/tags/tag102.xml><?xml version="1.0" encoding="utf-8"?>
<p:tagLst xmlns:a="http://schemas.openxmlformats.org/drawingml/2006/main" xmlns:r="http://schemas.openxmlformats.org/officeDocument/2006/relationships" xmlns:p="http://schemas.openxmlformats.org/presentationml/2006/main">
  <p:tag name="DVSHAPEID" val="2SeO3bUhALN8SzPrwse5z3"/>
</p:tagLst>
</file>

<file path=ppt/tags/tag103.xml><?xml version="1.0" encoding="utf-8"?>
<p:tagLst xmlns:a="http://schemas.openxmlformats.org/drawingml/2006/main" xmlns:r="http://schemas.openxmlformats.org/officeDocument/2006/relationships" xmlns:p="http://schemas.openxmlformats.org/presentationml/2006/main">
  <p:tag name="DVSECTIONID" val="eErwxdNPz85MtdbTjXq6RL"/>
</p:tagLst>
</file>

<file path=ppt/tags/tag104.xml><?xml version="1.0" encoding="utf-8"?>
<p:tagLst xmlns:a="http://schemas.openxmlformats.org/drawingml/2006/main" xmlns:r="http://schemas.openxmlformats.org/officeDocument/2006/relationships" xmlns:p="http://schemas.openxmlformats.org/presentationml/2006/main">
  <p:tag name="DVSHAPEID" val="BAgzVthNNfe7SO5g4hwQUH"/>
</p:tagLst>
</file>

<file path=ppt/tags/tag105.xml><?xml version="1.0" encoding="utf-8"?>
<p:tagLst xmlns:a="http://schemas.openxmlformats.org/drawingml/2006/main" xmlns:r="http://schemas.openxmlformats.org/officeDocument/2006/relationships" xmlns:p="http://schemas.openxmlformats.org/presentationml/2006/main">
  <p:tag name="DVSECTIONID" val="ERfBh35YrC7fH1DHl3JmZY"/>
</p:tagLst>
</file>

<file path=ppt/tags/tag106.xml><?xml version="1.0" encoding="utf-8"?>
<p:tagLst xmlns:a="http://schemas.openxmlformats.org/drawingml/2006/main" xmlns:r="http://schemas.openxmlformats.org/officeDocument/2006/relationships" xmlns:p="http://schemas.openxmlformats.org/presentationml/2006/main">
  <p:tag name="DVSHAPEID" val="xpLru5w1zD2YhDyugqZNXx"/>
</p:tagLst>
</file>

<file path=ppt/tags/tag107.xml><?xml version="1.0" encoding="utf-8"?>
<p:tagLst xmlns:a="http://schemas.openxmlformats.org/drawingml/2006/main" xmlns:r="http://schemas.openxmlformats.org/officeDocument/2006/relationships" xmlns:p="http://schemas.openxmlformats.org/presentationml/2006/main">
  <p:tag name="DVSECTIONID" val="IoIwSD4EWT9s0zhWWJJBGt"/>
</p:tagLst>
</file>

<file path=ppt/tags/tag108.xml><?xml version="1.0" encoding="utf-8"?>
<p:tagLst xmlns:a="http://schemas.openxmlformats.org/drawingml/2006/main" xmlns:r="http://schemas.openxmlformats.org/officeDocument/2006/relationships" xmlns:p="http://schemas.openxmlformats.org/presentationml/2006/main">
  <p:tag name="DVSHAPEID" val="TLH0mgnWzI8U3QNtZbhMGB"/>
</p:tagLst>
</file>

<file path=ppt/tags/tag109.xml><?xml version="1.0" encoding="utf-8"?>
<p:tagLst xmlns:a="http://schemas.openxmlformats.org/drawingml/2006/main" xmlns:r="http://schemas.openxmlformats.org/officeDocument/2006/relationships" xmlns:p="http://schemas.openxmlformats.org/presentationml/2006/main">
  <p:tag name="DVSECTIONID" val="EdvagBBnmuMG9RSKbrTNGd"/>
</p:tagLst>
</file>

<file path=ppt/tags/tag11.xml><?xml version="1.0" encoding="utf-8"?>
<p:tagLst xmlns:a="http://schemas.openxmlformats.org/drawingml/2006/main" xmlns:r="http://schemas.openxmlformats.org/officeDocument/2006/relationships" xmlns:p="http://schemas.openxmlformats.org/presentationml/2006/main">
  <p:tag name="DVSHAPEID" val="lWNPdNBfefK2PyuuxOqZoZ"/>
</p:tagLst>
</file>

<file path=ppt/tags/tag110.xml><?xml version="1.0" encoding="utf-8"?>
<p:tagLst xmlns:a="http://schemas.openxmlformats.org/drawingml/2006/main" xmlns:r="http://schemas.openxmlformats.org/officeDocument/2006/relationships" xmlns:p="http://schemas.openxmlformats.org/presentationml/2006/main">
  <p:tag name="DVSHAPEID" val="4TxrIA15Q7KZwZJtJfDC4j"/>
</p:tagLst>
</file>

<file path=ppt/tags/tag111.xml><?xml version="1.0" encoding="utf-8"?>
<p:tagLst xmlns:a="http://schemas.openxmlformats.org/drawingml/2006/main" xmlns:r="http://schemas.openxmlformats.org/officeDocument/2006/relationships" xmlns:p="http://schemas.openxmlformats.org/presentationml/2006/main">
  <p:tag name="DVSECTIONID" val="6e14qp60CohfJu0Ins2ywE"/>
</p:tagLst>
</file>

<file path=ppt/tags/tag112.xml><?xml version="1.0" encoding="utf-8"?>
<p:tagLst xmlns:a="http://schemas.openxmlformats.org/drawingml/2006/main" xmlns:r="http://schemas.openxmlformats.org/officeDocument/2006/relationships" xmlns:p="http://schemas.openxmlformats.org/presentationml/2006/main">
  <p:tag name="DVSHAPEID" val="PnAHGMrOvbRiGOsUyMUtR1"/>
</p:tagLst>
</file>

<file path=ppt/tags/tag113.xml><?xml version="1.0" encoding="utf-8"?>
<p:tagLst xmlns:a="http://schemas.openxmlformats.org/drawingml/2006/main" xmlns:r="http://schemas.openxmlformats.org/officeDocument/2006/relationships" xmlns:p="http://schemas.openxmlformats.org/presentationml/2006/main">
  <p:tag name="DVSECTIONID" val="Gjqq3cxhHTNr7h9cbcgmSn"/>
</p:tagLst>
</file>

<file path=ppt/tags/tag114.xml><?xml version="1.0" encoding="utf-8"?>
<p:tagLst xmlns:a="http://schemas.openxmlformats.org/drawingml/2006/main" xmlns:r="http://schemas.openxmlformats.org/officeDocument/2006/relationships" xmlns:p="http://schemas.openxmlformats.org/presentationml/2006/main">
  <p:tag name="DVSHAPEID" val="a3kNJvs183wL3aQ0TfE2By"/>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oT7oJs4qK7GsxHD0mUslGo"/>
</p:tagLst>
</file>

<file path=ppt/tags/tag116.xml><?xml version="1.0" encoding="utf-8"?>
<p:tagLst xmlns:a="http://schemas.openxmlformats.org/drawingml/2006/main" xmlns:r="http://schemas.openxmlformats.org/officeDocument/2006/relationships" xmlns:p="http://schemas.openxmlformats.org/presentationml/2006/main">
  <p:tag name="DVSHAPEID" val="8djV1OGQHArOdxmT2Vmt2N"/>
</p:tagLst>
</file>

<file path=ppt/tags/tag117.xml><?xml version="1.0" encoding="utf-8"?>
<p:tagLst xmlns:a="http://schemas.openxmlformats.org/drawingml/2006/main" xmlns:r="http://schemas.openxmlformats.org/officeDocument/2006/relationships" xmlns:p="http://schemas.openxmlformats.org/presentationml/2006/main">
  <p:tag name="DVSECTIONID" val="sinJzahQiaMjUwiEs4cg9F"/>
</p:tagLst>
</file>

<file path=ppt/tags/tag118.xml><?xml version="1.0" encoding="utf-8"?>
<p:tagLst xmlns:a="http://schemas.openxmlformats.org/drawingml/2006/main" xmlns:r="http://schemas.openxmlformats.org/officeDocument/2006/relationships" xmlns:p="http://schemas.openxmlformats.org/presentationml/2006/main">
  <p:tag name="DVSHAPEID" val="LVKh3xSFOPpBU6uOuDkilV"/>
</p:tagLst>
</file>

<file path=ppt/tags/tag119.xml><?xml version="1.0" encoding="utf-8"?>
<p:tagLst xmlns:a="http://schemas.openxmlformats.org/drawingml/2006/main" xmlns:r="http://schemas.openxmlformats.org/officeDocument/2006/relationships" xmlns:p="http://schemas.openxmlformats.org/presentationml/2006/main">
  <p:tag name="DVSECTIONID" val="KEJrybPlTxG0rP1ZTT9TPw"/>
</p:tagLst>
</file>

<file path=ppt/tags/tag12.xml><?xml version="1.0" encoding="utf-8"?>
<p:tagLst xmlns:a="http://schemas.openxmlformats.org/drawingml/2006/main" xmlns:r="http://schemas.openxmlformats.org/officeDocument/2006/relationships" xmlns:p="http://schemas.openxmlformats.org/presentationml/2006/main">
  <p:tag name="DVSHAPEID" val="zBCuXCFJpJNXLOA0qnZxSC"/>
</p:tagLst>
</file>

<file path=ppt/tags/tag120.xml><?xml version="1.0" encoding="utf-8"?>
<p:tagLst xmlns:a="http://schemas.openxmlformats.org/drawingml/2006/main" xmlns:r="http://schemas.openxmlformats.org/officeDocument/2006/relationships" xmlns:p="http://schemas.openxmlformats.org/presentationml/2006/main">
  <p:tag name="DVSHAPEID" val="jfXjD0cJG7wlsnbJK8X2MC"/>
</p:tagLst>
</file>

<file path=ppt/tags/tag121.xml><?xml version="1.0" encoding="utf-8"?>
<p:tagLst xmlns:a="http://schemas.openxmlformats.org/drawingml/2006/main" xmlns:r="http://schemas.openxmlformats.org/officeDocument/2006/relationships" xmlns:p="http://schemas.openxmlformats.org/presentationml/2006/main">
  <p:tag name="DVSECTIONID" val="FeM7IIrn8peMyIZ7C50Wgf"/>
</p:tagLst>
</file>

<file path=ppt/tags/tag122.xml><?xml version="1.0" encoding="utf-8"?>
<p:tagLst xmlns:a="http://schemas.openxmlformats.org/drawingml/2006/main" xmlns:r="http://schemas.openxmlformats.org/officeDocument/2006/relationships" xmlns:p="http://schemas.openxmlformats.org/presentationml/2006/main">
  <p:tag name="DVSHAPEID" val="pBCfperI9KsPBvjKUSt59h"/>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CU5sDtbi7fQdZuFrt7Uwoh"/>
</p:tagLst>
</file>

<file path=ppt/tags/tag124.xml><?xml version="1.0" encoding="utf-8"?>
<p:tagLst xmlns:a="http://schemas.openxmlformats.org/drawingml/2006/main" xmlns:r="http://schemas.openxmlformats.org/officeDocument/2006/relationships" xmlns:p="http://schemas.openxmlformats.org/presentationml/2006/main">
  <p:tag name="DVSHAPEID" val="4zE6CKSbkj9HQlGnBXhXYM"/>
</p:tagLst>
</file>

<file path=ppt/tags/tag125.xml><?xml version="1.0" encoding="utf-8"?>
<p:tagLst xmlns:a="http://schemas.openxmlformats.org/drawingml/2006/main" xmlns:r="http://schemas.openxmlformats.org/officeDocument/2006/relationships" xmlns:p="http://schemas.openxmlformats.org/presentationml/2006/main">
  <p:tag name="DVSECTIONID" val="LEhiZLh3STgqCS1f4YcPiZ"/>
</p:tagLst>
</file>

<file path=ppt/tags/tag126.xml><?xml version="1.0" encoding="utf-8"?>
<p:tagLst xmlns:a="http://schemas.openxmlformats.org/drawingml/2006/main" xmlns:r="http://schemas.openxmlformats.org/officeDocument/2006/relationships" xmlns:p="http://schemas.openxmlformats.org/presentationml/2006/main">
  <p:tag name="DVSHAPEID" val="TCMGq0e5yGs7x3BjCHQXq8"/>
</p:tagLst>
</file>

<file path=ppt/tags/tag127.xml><?xml version="1.0" encoding="utf-8"?>
<p:tagLst xmlns:a="http://schemas.openxmlformats.org/drawingml/2006/main" xmlns:r="http://schemas.openxmlformats.org/officeDocument/2006/relationships" xmlns:p="http://schemas.openxmlformats.org/presentationml/2006/main">
  <p:tag name="DVSECTIONID" val="WkJvsbCT2KQk8raktp13mX"/>
</p:tagLst>
</file>

<file path=ppt/tags/tag128.xml><?xml version="1.0" encoding="utf-8"?>
<p:tagLst xmlns:a="http://schemas.openxmlformats.org/drawingml/2006/main" xmlns:r="http://schemas.openxmlformats.org/officeDocument/2006/relationships" xmlns:p="http://schemas.openxmlformats.org/presentationml/2006/main">
  <p:tag name="DVSHAPEID" val="FTFX3whwOciiG2jWjSXeKt"/>
</p:tagLst>
</file>

<file path=ppt/tags/tag129.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13.xml><?xml version="1.0" encoding="utf-8"?>
<p:tagLst xmlns:a="http://schemas.openxmlformats.org/drawingml/2006/main" xmlns:r="http://schemas.openxmlformats.org/officeDocument/2006/relationships" xmlns:p="http://schemas.openxmlformats.org/presentationml/2006/main">
  <p:tag name="DVSHAPEID" val="r7mlPnvbY3dmmcdJQYAuQ1"/>
</p:tagLst>
</file>

<file path=ppt/tags/tag130.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31.xml><?xml version="1.0" encoding="utf-8"?>
<p:tagLst xmlns:a="http://schemas.openxmlformats.org/drawingml/2006/main" xmlns:r="http://schemas.openxmlformats.org/officeDocument/2006/relationships" xmlns:p="http://schemas.openxmlformats.org/presentationml/2006/main">
  <p:tag name="DVSECTIONID" val="zhJA4KvNNeCZnaCFMpQ6qh"/>
</p:tagLst>
</file>

<file path=ppt/tags/tag132.xml><?xml version="1.0" encoding="utf-8"?>
<p:tagLst xmlns:a="http://schemas.openxmlformats.org/drawingml/2006/main" xmlns:r="http://schemas.openxmlformats.org/officeDocument/2006/relationships" xmlns:p="http://schemas.openxmlformats.org/presentationml/2006/main">
  <p:tag name="DVSHAPEID" val="PfnyZFnXZbocEW9rJZad4h"/>
</p:tagLst>
</file>

<file path=ppt/tags/tag133.xml><?xml version="1.0" encoding="utf-8"?>
<p:tagLst xmlns:a="http://schemas.openxmlformats.org/drawingml/2006/main" xmlns:r="http://schemas.openxmlformats.org/officeDocument/2006/relationships" xmlns:p="http://schemas.openxmlformats.org/presentationml/2006/main">
  <p:tag name="DVSECTIONID" val="mlJdKY5WCm6rYA3P8ipwLJ"/>
</p:tagLst>
</file>

<file path=ppt/tags/tag134.xml><?xml version="1.0" encoding="utf-8"?>
<p:tagLst xmlns:a="http://schemas.openxmlformats.org/drawingml/2006/main" xmlns:r="http://schemas.openxmlformats.org/officeDocument/2006/relationships" xmlns:p="http://schemas.openxmlformats.org/presentationml/2006/main">
  <p:tag name="DVSHAPEID" val="VV5rVRVfqIBYSzfdiGd91a"/>
</p:tagLst>
</file>

<file path=ppt/tags/tag135.xml><?xml version="1.0" encoding="utf-8"?>
<p:tagLst xmlns:a="http://schemas.openxmlformats.org/drawingml/2006/main" xmlns:r="http://schemas.openxmlformats.org/officeDocument/2006/relationships" xmlns:p="http://schemas.openxmlformats.org/presentationml/2006/main">
  <p:tag name="DVSECTIONID" val="aIzoREj19K5iVoRRZwHRBf"/>
</p:tagLst>
</file>

<file path=ppt/tags/tag136.xml><?xml version="1.0" encoding="utf-8"?>
<p:tagLst xmlns:a="http://schemas.openxmlformats.org/drawingml/2006/main" xmlns:r="http://schemas.openxmlformats.org/officeDocument/2006/relationships" xmlns:p="http://schemas.openxmlformats.org/presentationml/2006/main">
  <p:tag name="DVSHAPEID" val="mKd4ivYOREbyjrsxJv1KKF"/>
</p:tagLst>
</file>

<file path=ppt/tags/tag137.xml><?xml version="1.0" encoding="utf-8"?>
<p:tagLst xmlns:a="http://schemas.openxmlformats.org/drawingml/2006/main" xmlns:r="http://schemas.openxmlformats.org/officeDocument/2006/relationships" xmlns:p="http://schemas.openxmlformats.org/presentationml/2006/main">
  <p:tag name="DVSECTIONID" val="SVc2CXgxGTwCb0Dm6rCBdm"/>
</p:tagLst>
</file>

<file path=ppt/tags/tag138.xml><?xml version="1.0" encoding="utf-8"?>
<p:tagLst xmlns:a="http://schemas.openxmlformats.org/drawingml/2006/main" xmlns:r="http://schemas.openxmlformats.org/officeDocument/2006/relationships" xmlns:p="http://schemas.openxmlformats.org/presentationml/2006/main">
  <p:tag name="DVSHAPEID" val="AG4zbwGu0VfKzleRyqgBQX"/>
</p:tagLst>
</file>

<file path=ppt/tags/tag139.xml><?xml version="1.0" encoding="utf-8"?>
<p:tagLst xmlns:a="http://schemas.openxmlformats.org/drawingml/2006/main" xmlns:r="http://schemas.openxmlformats.org/officeDocument/2006/relationships" xmlns:p="http://schemas.openxmlformats.org/presentationml/2006/main">
  <p:tag name="DVSECTIONID" val="lGFFXhiTPT8UQDcP1mLB3b"/>
</p:tagLst>
</file>

<file path=ppt/tags/tag14.xml><?xml version="1.0" encoding="utf-8"?>
<p:tagLst xmlns:a="http://schemas.openxmlformats.org/drawingml/2006/main" xmlns:r="http://schemas.openxmlformats.org/officeDocument/2006/relationships" xmlns:p="http://schemas.openxmlformats.org/presentationml/2006/main">
  <p:tag name="DVSHAPEID" val="eRMFTwn20Q6X9v8BNhddLJ"/>
</p:tagLst>
</file>

<file path=ppt/tags/tag140.xml><?xml version="1.0" encoding="utf-8"?>
<p:tagLst xmlns:a="http://schemas.openxmlformats.org/drawingml/2006/main" xmlns:r="http://schemas.openxmlformats.org/officeDocument/2006/relationships" xmlns:p="http://schemas.openxmlformats.org/presentationml/2006/main">
  <p:tag name="DVSHAPEID" val="MkgNLKWH7gqGawZIjs7nDg"/>
</p:tagLst>
</file>

<file path=ppt/tags/tag141.xml><?xml version="1.0" encoding="utf-8"?>
<p:tagLst xmlns:a="http://schemas.openxmlformats.org/drawingml/2006/main" xmlns:r="http://schemas.openxmlformats.org/officeDocument/2006/relationships" xmlns:p="http://schemas.openxmlformats.org/presentationml/2006/main">
  <p:tag name="DVSECTIONID" val="LicRdDqfe02wAwnXZYfN4C"/>
</p:tagLst>
</file>

<file path=ppt/tags/tag142.xml><?xml version="1.0" encoding="utf-8"?>
<p:tagLst xmlns:a="http://schemas.openxmlformats.org/drawingml/2006/main" xmlns:r="http://schemas.openxmlformats.org/officeDocument/2006/relationships" xmlns:p="http://schemas.openxmlformats.org/presentationml/2006/main">
  <p:tag name="DVSHAPEID" val="iyS7jSWBt9PCTJjnKWyjNY"/>
</p:tagLst>
</file>

<file path=ppt/tags/tag143.xml><?xml version="1.0" encoding="utf-8"?>
<p:tagLst xmlns:a="http://schemas.openxmlformats.org/drawingml/2006/main" xmlns:r="http://schemas.openxmlformats.org/officeDocument/2006/relationships" xmlns:p="http://schemas.openxmlformats.org/presentationml/2006/main">
  <p:tag name="DVSECTIONID" val="ug9Z9hpgPBj9Ums64EtzF7"/>
</p:tagLst>
</file>

<file path=ppt/tags/tag144.xml><?xml version="1.0" encoding="utf-8"?>
<p:tagLst xmlns:a="http://schemas.openxmlformats.org/drawingml/2006/main" xmlns:r="http://schemas.openxmlformats.org/officeDocument/2006/relationships" xmlns:p="http://schemas.openxmlformats.org/presentationml/2006/main">
  <p:tag name="DVSHAPEID" val="kSbHRP6Outkw1HVDq4KwMh"/>
</p:tagLst>
</file>

<file path=ppt/tags/tag145.xml><?xml version="1.0" encoding="utf-8"?>
<p:tagLst xmlns:a="http://schemas.openxmlformats.org/drawingml/2006/main" xmlns:r="http://schemas.openxmlformats.org/officeDocument/2006/relationships" xmlns:p="http://schemas.openxmlformats.org/presentationml/2006/main">
  <p:tag name="DVSECTIONID" val="Sk3Gs4mNmf79OWHdt9PXbq"/>
</p:tagLst>
</file>

<file path=ppt/tags/tag146.xml><?xml version="1.0" encoding="utf-8"?>
<p:tagLst xmlns:a="http://schemas.openxmlformats.org/drawingml/2006/main" xmlns:r="http://schemas.openxmlformats.org/officeDocument/2006/relationships" xmlns:p="http://schemas.openxmlformats.org/presentationml/2006/main">
  <p:tag name="DVSHAPEID" val="QxDgpVHbOkskdZWC07uEEm"/>
</p:tagLst>
</file>

<file path=ppt/tags/tag147.xml><?xml version="1.0" encoding="utf-8"?>
<p:tagLst xmlns:a="http://schemas.openxmlformats.org/drawingml/2006/main" xmlns:r="http://schemas.openxmlformats.org/officeDocument/2006/relationships" xmlns:p="http://schemas.openxmlformats.org/presentationml/2006/main">
  <p:tag name="DVSECTIONID" val="cqB0uSUAkuXmnPWtOlT2e3"/>
</p:tagLst>
</file>

<file path=ppt/tags/tag148.xml><?xml version="1.0" encoding="utf-8"?>
<p:tagLst xmlns:a="http://schemas.openxmlformats.org/drawingml/2006/main" xmlns:r="http://schemas.openxmlformats.org/officeDocument/2006/relationships" xmlns:p="http://schemas.openxmlformats.org/presentationml/2006/main">
  <p:tag name="DVSHAPEID" val="imHCs7vtyhb32D3Bqa7iE0"/>
</p:tagLst>
</file>

<file path=ppt/tags/tag149.xml><?xml version="1.0" encoding="utf-8"?>
<p:tagLst xmlns:a="http://schemas.openxmlformats.org/drawingml/2006/main" xmlns:r="http://schemas.openxmlformats.org/officeDocument/2006/relationships" xmlns:p="http://schemas.openxmlformats.org/presentationml/2006/main">
  <p:tag name="DVSECTIONID" val="2LxvpQakKHWr7D4rzuSMVC"/>
</p:tagLst>
</file>

<file path=ppt/tags/tag15.xml><?xml version="1.0" encoding="utf-8"?>
<p:tagLst xmlns:a="http://schemas.openxmlformats.org/drawingml/2006/main" xmlns:r="http://schemas.openxmlformats.org/officeDocument/2006/relationships" xmlns:p="http://schemas.openxmlformats.org/presentationml/2006/main">
  <p:tag name="DVSHAPEID" val="KpsoMHx0WoLqSuy9uZNV3m"/>
</p:tagLst>
</file>

<file path=ppt/tags/tag150.xml><?xml version="1.0" encoding="utf-8"?>
<p:tagLst xmlns:a="http://schemas.openxmlformats.org/drawingml/2006/main" xmlns:r="http://schemas.openxmlformats.org/officeDocument/2006/relationships" xmlns:p="http://schemas.openxmlformats.org/presentationml/2006/main">
  <p:tag name="DVSHAPEID" val="4HuVHO4D17CuegyMtAGkLa"/>
</p:tagLst>
</file>

<file path=ppt/tags/tag151.xml><?xml version="1.0" encoding="utf-8"?>
<p:tagLst xmlns:a="http://schemas.openxmlformats.org/drawingml/2006/main" xmlns:r="http://schemas.openxmlformats.org/officeDocument/2006/relationships" xmlns:p="http://schemas.openxmlformats.org/presentationml/2006/main">
  <p:tag name="DVSECTIONID" val="bsyRh0ku49b9nQtZt3p0Kg"/>
</p:tagLst>
</file>

<file path=ppt/tags/tag152.xml><?xml version="1.0" encoding="utf-8"?>
<p:tagLst xmlns:a="http://schemas.openxmlformats.org/drawingml/2006/main" xmlns:r="http://schemas.openxmlformats.org/officeDocument/2006/relationships" xmlns:p="http://schemas.openxmlformats.org/presentationml/2006/main">
  <p:tag name="DVSHAPEID" val="89XiyoGjxmHiiZ8xpHpVf3"/>
</p:tagLst>
</file>

<file path=ppt/tags/tag153.xml><?xml version="1.0" encoding="utf-8"?>
<p:tagLst xmlns:a="http://schemas.openxmlformats.org/drawingml/2006/main" xmlns:r="http://schemas.openxmlformats.org/officeDocument/2006/relationships" xmlns:p="http://schemas.openxmlformats.org/presentationml/2006/main">
  <p:tag name="DVSECTIONID" val="qWIipmLp9s8pz5XxzaZfCM"/>
</p:tagLst>
</file>

<file path=ppt/tags/tag154.xml><?xml version="1.0" encoding="utf-8"?>
<p:tagLst xmlns:a="http://schemas.openxmlformats.org/drawingml/2006/main" xmlns:r="http://schemas.openxmlformats.org/officeDocument/2006/relationships" xmlns:p="http://schemas.openxmlformats.org/presentationml/2006/main">
  <p:tag name="DVSHAPEID" val="rxpN2DHxCjeTzkYofFXHAf"/>
</p:tagLst>
</file>

<file path=ppt/tags/tag155.xml><?xml version="1.0" encoding="utf-8"?>
<p:tagLst xmlns:a="http://schemas.openxmlformats.org/drawingml/2006/main" xmlns:r="http://schemas.openxmlformats.org/officeDocument/2006/relationships" xmlns:p="http://schemas.openxmlformats.org/presentationml/2006/main">
  <p:tag name="DVSECTIONID" val="fYgdYA0PmUSU1C9ZAYJEZJ"/>
</p:tagLst>
</file>

<file path=ppt/tags/tag156.xml><?xml version="1.0" encoding="utf-8"?>
<p:tagLst xmlns:a="http://schemas.openxmlformats.org/drawingml/2006/main" xmlns:r="http://schemas.openxmlformats.org/officeDocument/2006/relationships" xmlns:p="http://schemas.openxmlformats.org/presentationml/2006/main">
  <p:tag name="DVSHAPEID" val="MVYyEVaYVPV4IpTLl2CZJn"/>
</p:tagLst>
</file>

<file path=ppt/tags/tag157.xml><?xml version="1.0" encoding="utf-8"?>
<p:tagLst xmlns:a="http://schemas.openxmlformats.org/drawingml/2006/main" xmlns:r="http://schemas.openxmlformats.org/officeDocument/2006/relationships" xmlns:p="http://schemas.openxmlformats.org/presentationml/2006/main">
  <p:tag name="DVSECTIONID" val="0Xhn1Wuf0uDDGK2bnaok6d"/>
</p:tagLst>
</file>

<file path=ppt/tags/tag158.xml><?xml version="1.0" encoding="utf-8"?>
<p:tagLst xmlns:a="http://schemas.openxmlformats.org/drawingml/2006/main" xmlns:r="http://schemas.openxmlformats.org/officeDocument/2006/relationships" xmlns:p="http://schemas.openxmlformats.org/presentationml/2006/main">
  <p:tag name="DVSHAPEID" val="3oqOy1rKYxtbLtOuYLnDoo"/>
</p:tagLst>
</file>

<file path=ppt/tags/tag159.xml><?xml version="1.0" encoding="utf-8"?>
<p:tagLst xmlns:a="http://schemas.openxmlformats.org/drawingml/2006/main" xmlns:r="http://schemas.openxmlformats.org/officeDocument/2006/relationships" xmlns:p="http://schemas.openxmlformats.org/presentationml/2006/main">
  <p:tag name="DVSECTIONID" val="xE3lnAz1wYNwXiWAz4l7Un"/>
</p:tagLst>
</file>

<file path=ppt/tags/tag16.xml><?xml version="1.0" encoding="utf-8"?>
<p:tagLst xmlns:a="http://schemas.openxmlformats.org/drawingml/2006/main" xmlns:r="http://schemas.openxmlformats.org/officeDocument/2006/relationships" xmlns:p="http://schemas.openxmlformats.org/presentationml/2006/main">
  <p:tag name="DVSHAPEID" val="fp2IBebjgCgu7ndvKGvZUI"/>
</p:tagLst>
</file>

<file path=ppt/tags/tag160.xml><?xml version="1.0" encoding="utf-8"?>
<p:tagLst xmlns:a="http://schemas.openxmlformats.org/drawingml/2006/main" xmlns:r="http://schemas.openxmlformats.org/officeDocument/2006/relationships" xmlns:p="http://schemas.openxmlformats.org/presentationml/2006/main">
  <p:tag name="DVSHAPEID" val="YuBzvtjU5AwoRz8Qn8xaRn"/>
</p:tagLst>
</file>

<file path=ppt/tags/tag161.xml><?xml version="1.0" encoding="utf-8"?>
<p:tagLst xmlns:a="http://schemas.openxmlformats.org/drawingml/2006/main" xmlns:r="http://schemas.openxmlformats.org/officeDocument/2006/relationships" xmlns:p="http://schemas.openxmlformats.org/presentationml/2006/main">
  <p:tag name="DVSECTIONID" val="T9SkgSwrsUoBxMCc9NXWGE"/>
</p:tagLst>
</file>

<file path=ppt/tags/tag162.xml><?xml version="1.0" encoding="utf-8"?>
<p:tagLst xmlns:a="http://schemas.openxmlformats.org/drawingml/2006/main" xmlns:r="http://schemas.openxmlformats.org/officeDocument/2006/relationships" xmlns:p="http://schemas.openxmlformats.org/presentationml/2006/main">
  <p:tag name="DVSHAPEID" val="pc9cEnCzJOVJRiOIvVrnZK"/>
</p:tagLst>
</file>

<file path=ppt/tags/tag163.xml><?xml version="1.0" encoding="utf-8"?>
<p:tagLst xmlns:a="http://schemas.openxmlformats.org/drawingml/2006/main" xmlns:r="http://schemas.openxmlformats.org/officeDocument/2006/relationships" xmlns:p="http://schemas.openxmlformats.org/presentationml/2006/main">
  <p:tag name="DVSECTIONID" val="ufeEhAguy1XJgDRUwINxwo"/>
</p:tagLst>
</file>

<file path=ppt/tags/tag164.xml><?xml version="1.0" encoding="utf-8"?>
<p:tagLst xmlns:a="http://schemas.openxmlformats.org/drawingml/2006/main" xmlns:r="http://schemas.openxmlformats.org/officeDocument/2006/relationships" xmlns:p="http://schemas.openxmlformats.org/presentationml/2006/main">
  <p:tag name="DVSHAPEID" val="8O274qsZccTeWo49t0BxvI"/>
</p:tagLst>
</file>

<file path=ppt/tags/tag165.xml><?xml version="1.0" encoding="utf-8"?>
<p:tagLst xmlns:a="http://schemas.openxmlformats.org/drawingml/2006/main" xmlns:r="http://schemas.openxmlformats.org/officeDocument/2006/relationships" xmlns:p="http://schemas.openxmlformats.org/presentationml/2006/main">
  <p:tag name="DVSECTIONID" val="LM7Clq0DZLqeFC6BBVaXmm"/>
</p:tagLst>
</file>

<file path=ppt/tags/tag166.xml><?xml version="1.0" encoding="utf-8"?>
<p:tagLst xmlns:a="http://schemas.openxmlformats.org/drawingml/2006/main" xmlns:r="http://schemas.openxmlformats.org/officeDocument/2006/relationships" xmlns:p="http://schemas.openxmlformats.org/presentationml/2006/main">
  <p:tag name="DVSHAPEID" val="F9dCgNVVOArF4laxib6JBJ"/>
</p:tagLst>
</file>

<file path=ppt/tags/tag167.xml><?xml version="1.0" encoding="utf-8"?>
<p:tagLst xmlns:a="http://schemas.openxmlformats.org/drawingml/2006/main" xmlns:r="http://schemas.openxmlformats.org/officeDocument/2006/relationships" xmlns:p="http://schemas.openxmlformats.org/presentationml/2006/main">
  <p:tag name="DVSECTIONID" val="goWpWpAygFDNqCkGyTFZYF"/>
</p:tagLst>
</file>

<file path=ppt/tags/tag168.xml><?xml version="1.0" encoding="utf-8"?>
<p:tagLst xmlns:a="http://schemas.openxmlformats.org/drawingml/2006/main" xmlns:r="http://schemas.openxmlformats.org/officeDocument/2006/relationships" xmlns:p="http://schemas.openxmlformats.org/presentationml/2006/main">
  <p:tag name="DVSHAPEID" val="BwEqXR3QC5ZFpVcZwYr3rS"/>
</p:tagLst>
</file>

<file path=ppt/tags/tag169.xml><?xml version="1.0" encoding="utf-8"?>
<p:tagLst xmlns:a="http://schemas.openxmlformats.org/drawingml/2006/main" xmlns:r="http://schemas.openxmlformats.org/officeDocument/2006/relationships" xmlns:p="http://schemas.openxmlformats.org/presentationml/2006/main">
  <p:tag name="DVSECTIONID" val="Q9MJfNBjYYjanFoXDarXH7"/>
</p:tagLst>
</file>

<file path=ppt/tags/tag17.xml><?xml version="1.0" encoding="utf-8"?>
<p:tagLst xmlns:a="http://schemas.openxmlformats.org/drawingml/2006/main" xmlns:r="http://schemas.openxmlformats.org/officeDocument/2006/relationships" xmlns:p="http://schemas.openxmlformats.org/presentationml/2006/main">
  <p:tag name="DVSHAPEID" val="cJCD2DNeqPGn93m46iOD78"/>
</p:tagLst>
</file>

<file path=ppt/tags/tag170.xml><?xml version="1.0" encoding="utf-8"?>
<p:tagLst xmlns:a="http://schemas.openxmlformats.org/drawingml/2006/main" xmlns:r="http://schemas.openxmlformats.org/officeDocument/2006/relationships" xmlns:p="http://schemas.openxmlformats.org/presentationml/2006/main">
  <p:tag name="DVSECTIONID" val="tkJqQtb1bCOzLHEYvhwggi"/>
</p:tagLst>
</file>

<file path=ppt/tags/tag171.xml><?xml version="1.0" encoding="utf-8"?>
<p:tagLst xmlns:a="http://schemas.openxmlformats.org/drawingml/2006/main" xmlns:r="http://schemas.openxmlformats.org/officeDocument/2006/relationships" xmlns:p="http://schemas.openxmlformats.org/presentationml/2006/main">
  <p:tag name="DVSECTIONID" val="34hfzTJIxhz1Vn6aRab16A"/>
</p:tagLst>
</file>

<file path=ppt/tags/tag172.xml><?xml version="1.0" encoding="utf-8"?>
<p:tagLst xmlns:a="http://schemas.openxmlformats.org/drawingml/2006/main" xmlns:r="http://schemas.openxmlformats.org/officeDocument/2006/relationships" xmlns:p="http://schemas.openxmlformats.org/presentationml/2006/main">
  <p:tag name="DVSHAPEID" val="hbyicjuuO1uMRFwHhRoX6N"/>
</p:tagLst>
</file>

<file path=ppt/tags/tag173.xml><?xml version="1.0" encoding="utf-8"?>
<p:tagLst xmlns:a="http://schemas.openxmlformats.org/drawingml/2006/main" xmlns:r="http://schemas.openxmlformats.org/officeDocument/2006/relationships" xmlns:p="http://schemas.openxmlformats.org/presentationml/2006/main">
  <p:tag name="DVSECTIONID" val="4IMAkZl2Cluxw3mOmNBJU3"/>
</p:tagLst>
</file>

<file path=ppt/tags/tag174.xml><?xml version="1.0" encoding="utf-8"?>
<p:tagLst xmlns:a="http://schemas.openxmlformats.org/drawingml/2006/main" xmlns:r="http://schemas.openxmlformats.org/officeDocument/2006/relationships" xmlns:p="http://schemas.openxmlformats.org/presentationml/2006/main">
  <p:tag name="DVSECTIONID" val="DOwZlfge8985trxFfPuU1c"/>
</p:tagLst>
</file>

<file path=ppt/tags/tag175.xml><?xml version="1.0" encoding="utf-8"?>
<p:tagLst xmlns:a="http://schemas.openxmlformats.org/drawingml/2006/main" xmlns:r="http://schemas.openxmlformats.org/officeDocument/2006/relationships" xmlns:p="http://schemas.openxmlformats.org/presentationml/2006/main">
  <p:tag name="DVSHAPEID" val="PDmpDmrqLrfp8STsaE4hoj"/>
</p:tagLst>
</file>

<file path=ppt/tags/tag176.xml><?xml version="1.0" encoding="utf-8"?>
<p:tagLst xmlns:a="http://schemas.openxmlformats.org/drawingml/2006/main" xmlns:r="http://schemas.openxmlformats.org/officeDocument/2006/relationships" xmlns:p="http://schemas.openxmlformats.org/presentationml/2006/main">
  <p:tag name="DVSECTIONID" val="i1XfOV7Rmz2p9i5l5LnKCh"/>
</p:tagLst>
</file>

<file path=ppt/tags/tag177.xml><?xml version="1.0" encoding="utf-8"?>
<p:tagLst xmlns:a="http://schemas.openxmlformats.org/drawingml/2006/main" xmlns:r="http://schemas.openxmlformats.org/officeDocument/2006/relationships" xmlns:p="http://schemas.openxmlformats.org/presentationml/2006/main">
  <p:tag name="DVSHAPEID" val="MgkJZWHqqL7WkAfRaztnO0"/>
</p:tagLst>
</file>

<file path=ppt/tags/tag178.xml><?xml version="1.0" encoding="utf-8"?>
<p:tagLst xmlns:a="http://schemas.openxmlformats.org/drawingml/2006/main" xmlns:r="http://schemas.openxmlformats.org/officeDocument/2006/relationships" xmlns:p="http://schemas.openxmlformats.org/presentationml/2006/main">
  <p:tag name="DVSECTIONID" val="QuADZfuX6Lss0zsZyJnvEe"/>
</p:tagLst>
</file>

<file path=ppt/tags/tag179.xml><?xml version="1.0" encoding="utf-8"?>
<p:tagLst xmlns:a="http://schemas.openxmlformats.org/drawingml/2006/main" xmlns:r="http://schemas.openxmlformats.org/officeDocument/2006/relationships" xmlns:p="http://schemas.openxmlformats.org/presentationml/2006/main">
  <p:tag name="DVSHAPEID" val="24dpnFdRX3ouzKz2xeiQm1"/>
</p:tagLst>
</file>

<file path=ppt/tags/tag18.xml><?xml version="1.0" encoding="utf-8"?>
<p:tagLst xmlns:a="http://schemas.openxmlformats.org/drawingml/2006/main" xmlns:r="http://schemas.openxmlformats.org/officeDocument/2006/relationships" xmlns:p="http://schemas.openxmlformats.org/presentationml/2006/main">
  <p:tag name="DVSHAPEID" val="anmbWZf6q3swcj5Xbxv2cq"/>
</p:tagLst>
</file>

<file path=ppt/tags/tag180.xml><?xml version="1.0" encoding="utf-8"?>
<p:tagLst xmlns:a="http://schemas.openxmlformats.org/drawingml/2006/main" xmlns:r="http://schemas.openxmlformats.org/officeDocument/2006/relationships" xmlns:p="http://schemas.openxmlformats.org/presentationml/2006/main">
  <p:tag name="DVSECTIONID" val="6z8E3WGlsrkqwv15ql7hMz"/>
</p:tagLst>
</file>

<file path=ppt/tags/tag181.xml><?xml version="1.0" encoding="utf-8"?>
<p:tagLst xmlns:a="http://schemas.openxmlformats.org/drawingml/2006/main" xmlns:r="http://schemas.openxmlformats.org/officeDocument/2006/relationships" xmlns:p="http://schemas.openxmlformats.org/presentationml/2006/main">
  <p:tag name="DVSHAPEID" val="pEchEQ1sFjkwR55UnvIl1u"/>
</p:tagLst>
</file>

<file path=ppt/tags/tag182.xml><?xml version="1.0" encoding="utf-8"?>
<p:tagLst xmlns:a="http://schemas.openxmlformats.org/drawingml/2006/main" xmlns:r="http://schemas.openxmlformats.org/officeDocument/2006/relationships" xmlns:p="http://schemas.openxmlformats.org/presentationml/2006/main">
  <p:tag name="DVSECTIONID" val="woR3N2OnpmF0Rh0G05yFfJ"/>
</p:tagLst>
</file>

<file path=ppt/tags/tag183.xml><?xml version="1.0" encoding="utf-8"?>
<p:tagLst xmlns:a="http://schemas.openxmlformats.org/drawingml/2006/main" xmlns:r="http://schemas.openxmlformats.org/officeDocument/2006/relationships" xmlns:p="http://schemas.openxmlformats.org/presentationml/2006/main">
  <p:tag name="DVSHAPEID" val="NWivXWeGZViiLEWmSwKNvV"/>
</p:tagLst>
</file>

<file path=ppt/tags/tag184.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185.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186.xml><?xml version="1.0" encoding="utf-8"?>
<p:tagLst xmlns:a="http://schemas.openxmlformats.org/drawingml/2006/main" xmlns:r="http://schemas.openxmlformats.org/officeDocument/2006/relationships" xmlns:p="http://schemas.openxmlformats.org/presentationml/2006/main">
  <p:tag name="DVSECTIONID" val="433NlneRmppCXbMVsr8Il6"/>
</p:tagLst>
</file>

<file path=ppt/tags/tag187.xml><?xml version="1.0" encoding="utf-8"?>
<p:tagLst xmlns:a="http://schemas.openxmlformats.org/drawingml/2006/main" xmlns:r="http://schemas.openxmlformats.org/officeDocument/2006/relationships" xmlns:p="http://schemas.openxmlformats.org/presentationml/2006/main">
  <p:tag name="DVSHAPEID" val="xSrZMBaJSEW0hh7RIhCh3s"/>
</p:tagLst>
</file>

<file path=ppt/tags/tag188.xml><?xml version="1.0" encoding="utf-8"?>
<p:tagLst xmlns:a="http://schemas.openxmlformats.org/drawingml/2006/main" xmlns:r="http://schemas.openxmlformats.org/officeDocument/2006/relationships" xmlns:p="http://schemas.openxmlformats.org/presentationml/2006/main">
  <p:tag name="DVSECTIONID" val="MZHbZRIiWYZNjNZZGr8x0g"/>
</p:tagLst>
</file>

<file path=ppt/tags/tag189.xml><?xml version="1.0" encoding="utf-8"?>
<p:tagLst xmlns:a="http://schemas.openxmlformats.org/drawingml/2006/main" xmlns:r="http://schemas.openxmlformats.org/officeDocument/2006/relationships" xmlns:p="http://schemas.openxmlformats.org/presentationml/2006/main">
  <p:tag name="DVSHAPEID" val="bhYU5bmL6zvRpp4YaCvf3D"/>
</p:tagLst>
</file>

<file path=ppt/tags/tag19.xml><?xml version="1.0" encoding="utf-8"?>
<p:tagLst xmlns:a="http://schemas.openxmlformats.org/drawingml/2006/main" xmlns:r="http://schemas.openxmlformats.org/officeDocument/2006/relationships" xmlns:p="http://schemas.openxmlformats.org/presentationml/2006/main">
  <p:tag name="DVSHAPEID" val="OKda9FAcbgB3yfhRHOZjpD"/>
</p:tagLst>
</file>

<file path=ppt/tags/tag190.xml><?xml version="1.0" encoding="utf-8"?>
<p:tagLst xmlns:a="http://schemas.openxmlformats.org/drawingml/2006/main" xmlns:r="http://schemas.openxmlformats.org/officeDocument/2006/relationships" xmlns:p="http://schemas.openxmlformats.org/presentationml/2006/main">
  <p:tag name="DVSECTIONID" val="BfjOU5D6xwoXg36ann93sr"/>
</p:tagLst>
</file>

<file path=ppt/tags/tag191.xml><?xml version="1.0" encoding="utf-8"?>
<p:tagLst xmlns:a="http://schemas.openxmlformats.org/drawingml/2006/main" xmlns:r="http://schemas.openxmlformats.org/officeDocument/2006/relationships" xmlns:p="http://schemas.openxmlformats.org/presentationml/2006/main">
  <p:tag name="DVSHAPEID" val="lKmFe0OsaeR4H91RwZn6yn"/>
</p:tagLst>
</file>

<file path=ppt/tags/tag192.xml><?xml version="1.0" encoding="utf-8"?>
<p:tagLst xmlns:a="http://schemas.openxmlformats.org/drawingml/2006/main" xmlns:r="http://schemas.openxmlformats.org/officeDocument/2006/relationships" xmlns:p="http://schemas.openxmlformats.org/presentationml/2006/main">
  <p:tag name="DVSECTIONID" val="CaRYVsKHzN5worRbXDFQrs"/>
</p:tagLst>
</file>

<file path=ppt/tags/tag193.xml><?xml version="1.0" encoding="utf-8"?>
<p:tagLst xmlns:a="http://schemas.openxmlformats.org/drawingml/2006/main" xmlns:r="http://schemas.openxmlformats.org/officeDocument/2006/relationships" xmlns:p="http://schemas.openxmlformats.org/presentationml/2006/main">
  <p:tag name="DVSHAPEID" val="uqSHNJ7ZMOpyWdyqWlXDph"/>
</p:tagLst>
</file>

<file path=ppt/tags/tag194.xml><?xml version="1.0" encoding="utf-8"?>
<p:tagLst xmlns:a="http://schemas.openxmlformats.org/drawingml/2006/main" xmlns:r="http://schemas.openxmlformats.org/officeDocument/2006/relationships" xmlns:p="http://schemas.openxmlformats.org/presentationml/2006/main">
  <p:tag name="DVSECTIONID" val="omwWTw3LoWNaC8WV9amPWA"/>
</p:tagLst>
</file>

<file path=ppt/tags/tag195.xml><?xml version="1.0" encoding="utf-8"?>
<p:tagLst xmlns:a="http://schemas.openxmlformats.org/drawingml/2006/main" xmlns:r="http://schemas.openxmlformats.org/officeDocument/2006/relationships" xmlns:p="http://schemas.openxmlformats.org/presentationml/2006/main">
  <p:tag name="DVSHAPEID" val="ZkIVXi6vSW5YgWNwd4lar3"/>
</p:tagLst>
</file>

<file path=ppt/tags/tag196.xml><?xml version="1.0" encoding="utf-8"?>
<p:tagLst xmlns:a="http://schemas.openxmlformats.org/drawingml/2006/main" xmlns:r="http://schemas.openxmlformats.org/officeDocument/2006/relationships" xmlns:p="http://schemas.openxmlformats.org/presentationml/2006/main">
  <p:tag name="DVSECTIONID" val="SKFEicpvoCZaLvsZyeDOp9"/>
</p:tagLst>
</file>

<file path=ppt/tags/tag197.xml><?xml version="1.0" encoding="utf-8"?>
<p:tagLst xmlns:a="http://schemas.openxmlformats.org/drawingml/2006/main" xmlns:r="http://schemas.openxmlformats.org/officeDocument/2006/relationships" xmlns:p="http://schemas.openxmlformats.org/presentationml/2006/main">
  <p:tag name="DVSHAPEID" val="E9cNj5219UXcqxZRMOTgWs"/>
</p:tagLst>
</file>

<file path=ppt/tags/tag198.xml><?xml version="1.0" encoding="utf-8"?>
<p:tagLst xmlns:a="http://schemas.openxmlformats.org/drawingml/2006/main" xmlns:r="http://schemas.openxmlformats.org/officeDocument/2006/relationships" xmlns:p="http://schemas.openxmlformats.org/presentationml/2006/main">
  <p:tag name="DVSECTIONID" val="JdPJe1uuuBwOuMgfdRlTyb"/>
</p:tagLst>
</file>

<file path=ppt/tags/tag199.xml><?xml version="1.0" encoding="utf-8"?>
<p:tagLst xmlns:a="http://schemas.openxmlformats.org/drawingml/2006/main" xmlns:r="http://schemas.openxmlformats.org/officeDocument/2006/relationships" xmlns:p="http://schemas.openxmlformats.org/presentationml/2006/main">
  <p:tag name="DVSHAPEID" val="sYXBCp8ShfQVGyJ9Z0sQNa"/>
</p:tagLst>
</file>

<file path=ppt/tags/tag2.xml><?xml version="1.0" encoding="utf-8"?>
<p:tagLst xmlns:a="http://schemas.openxmlformats.org/drawingml/2006/main" xmlns:r="http://schemas.openxmlformats.org/officeDocument/2006/relationships" xmlns:p="http://schemas.openxmlformats.org/presentationml/2006/main">
  <p:tag name="DVSHAPEID" val="IDySJuWksuZ4tPSkDtMM0L"/>
</p:tagLst>
</file>

<file path=ppt/tags/tag20.xml><?xml version="1.0" encoding="utf-8"?>
<p:tagLst xmlns:a="http://schemas.openxmlformats.org/drawingml/2006/main" xmlns:r="http://schemas.openxmlformats.org/officeDocument/2006/relationships" xmlns:p="http://schemas.openxmlformats.org/presentationml/2006/main">
  <p:tag name="DVSHAPEID" val="UDQ2Y86h74VJzCYLPzwdSc"/>
</p:tagLst>
</file>

<file path=ppt/tags/tag200.xml><?xml version="1.0" encoding="utf-8"?>
<p:tagLst xmlns:a="http://schemas.openxmlformats.org/drawingml/2006/main" xmlns:r="http://schemas.openxmlformats.org/officeDocument/2006/relationships" xmlns:p="http://schemas.openxmlformats.org/presentationml/2006/main">
  <p:tag name="DVSECTIONID" val="asnqt9C7b8bJ1sOzXo0T8n"/>
</p:tagLst>
</file>

<file path=ppt/tags/tag201.xml><?xml version="1.0" encoding="utf-8"?>
<p:tagLst xmlns:a="http://schemas.openxmlformats.org/drawingml/2006/main" xmlns:r="http://schemas.openxmlformats.org/officeDocument/2006/relationships" xmlns:p="http://schemas.openxmlformats.org/presentationml/2006/main">
  <p:tag name="DVSHAPEID" val="03vgxlhxhb7bGdPHtDTgCH"/>
</p:tagLst>
</file>

<file path=ppt/tags/tag202.xml><?xml version="1.0" encoding="utf-8"?>
<p:tagLst xmlns:a="http://schemas.openxmlformats.org/drawingml/2006/main" xmlns:r="http://schemas.openxmlformats.org/officeDocument/2006/relationships" xmlns:p="http://schemas.openxmlformats.org/presentationml/2006/main">
  <p:tag name="DVSECTIONID" val="DX1GJj0MsvAx2mlOxlSmqn"/>
</p:tagLst>
</file>

<file path=ppt/tags/tag203.xml><?xml version="1.0" encoding="utf-8"?>
<p:tagLst xmlns:a="http://schemas.openxmlformats.org/drawingml/2006/main" xmlns:r="http://schemas.openxmlformats.org/officeDocument/2006/relationships" xmlns:p="http://schemas.openxmlformats.org/presentationml/2006/main">
  <p:tag name="DVSHAPEID" val="muQq8DPSN5FiXU6mSMBKYF"/>
</p:tagLst>
</file>

<file path=ppt/tags/tag204.xml><?xml version="1.0" encoding="utf-8"?>
<p:tagLst xmlns:a="http://schemas.openxmlformats.org/drawingml/2006/main" xmlns:r="http://schemas.openxmlformats.org/officeDocument/2006/relationships" xmlns:p="http://schemas.openxmlformats.org/presentationml/2006/main">
  <p:tag name="DVSECTIONID" val="CKKOqETXSE3MOpoNqj7oFF"/>
</p:tagLst>
</file>

<file path=ppt/tags/tag205.xml><?xml version="1.0" encoding="utf-8"?>
<p:tagLst xmlns:a="http://schemas.openxmlformats.org/drawingml/2006/main" xmlns:r="http://schemas.openxmlformats.org/officeDocument/2006/relationships" xmlns:p="http://schemas.openxmlformats.org/presentationml/2006/main">
  <p:tag name="DVSHAPEID" val="OuSvjhxPXxxjG0p6dEIpn1"/>
</p:tagLst>
</file>

<file path=ppt/tags/tag206.xml><?xml version="1.0" encoding="utf-8"?>
<p:tagLst xmlns:a="http://schemas.openxmlformats.org/drawingml/2006/main" xmlns:r="http://schemas.openxmlformats.org/officeDocument/2006/relationships" xmlns:p="http://schemas.openxmlformats.org/presentationml/2006/main">
  <p:tag name="DVSECTIONID" val="8tprd9RF1LXgkgVUSmTvCW"/>
</p:tagLst>
</file>

<file path=ppt/tags/tag207.xml><?xml version="1.0" encoding="utf-8"?>
<p:tagLst xmlns:a="http://schemas.openxmlformats.org/drawingml/2006/main" xmlns:r="http://schemas.openxmlformats.org/officeDocument/2006/relationships" xmlns:p="http://schemas.openxmlformats.org/presentationml/2006/main">
  <p:tag name="DVSHAPEID" val="wnfVB6K6ESJHGmxCjxkY87"/>
</p:tagLst>
</file>

<file path=ppt/tags/tag208.xml><?xml version="1.0" encoding="utf-8"?>
<p:tagLst xmlns:a="http://schemas.openxmlformats.org/drawingml/2006/main" xmlns:r="http://schemas.openxmlformats.org/officeDocument/2006/relationships" xmlns:p="http://schemas.openxmlformats.org/presentationml/2006/main">
  <p:tag name="DVSECTIONID" val="ufyWpKUze1HXChpYqK6dDh"/>
</p:tagLst>
</file>

<file path=ppt/tags/tag209.xml><?xml version="1.0" encoding="utf-8"?>
<p:tagLst xmlns:a="http://schemas.openxmlformats.org/drawingml/2006/main" xmlns:r="http://schemas.openxmlformats.org/officeDocument/2006/relationships" xmlns:p="http://schemas.openxmlformats.org/presentationml/2006/main">
  <p:tag name="DVSHAPEID" val="LEd5XLzX2ziMXvfoGr4RSE"/>
</p:tagLst>
</file>

<file path=ppt/tags/tag21.xml><?xml version="1.0" encoding="utf-8"?>
<p:tagLst xmlns:a="http://schemas.openxmlformats.org/drawingml/2006/main" xmlns:r="http://schemas.openxmlformats.org/officeDocument/2006/relationships" xmlns:p="http://schemas.openxmlformats.org/presentationml/2006/main">
  <p:tag name="DVSHAPEID" val="V8KQFkPH2T1aPAj6Hr5T8w"/>
</p:tagLst>
</file>

<file path=ppt/tags/tag210.xml><?xml version="1.0" encoding="utf-8"?>
<p:tagLst xmlns:a="http://schemas.openxmlformats.org/drawingml/2006/main" xmlns:r="http://schemas.openxmlformats.org/officeDocument/2006/relationships" xmlns:p="http://schemas.openxmlformats.org/presentationml/2006/main">
  <p:tag name="DVSECTIONID" val="Py57SvqLva2bY9ThJ6LrwW"/>
</p:tagLst>
</file>

<file path=ppt/tags/tag211.xml><?xml version="1.0" encoding="utf-8"?>
<p:tagLst xmlns:a="http://schemas.openxmlformats.org/drawingml/2006/main" xmlns:r="http://schemas.openxmlformats.org/officeDocument/2006/relationships" xmlns:p="http://schemas.openxmlformats.org/presentationml/2006/main">
  <p:tag name="DVSHAPEID" val="zZj2yAka4oToBBHv9ZwHQa"/>
</p:tagLst>
</file>

<file path=ppt/tags/tag212.xml><?xml version="1.0" encoding="utf-8"?>
<p:tagLst xmlns:a="http://schemas.openxmlformats.org/drawingml/2006/main" xmlns:r="http://schemas.openxmlformats.org/officeDocument/2006/relationships" xmlns:p="http://schemas.openxmlformats.org/presentationml/2006/main">
  <p:tag name="DVSECTIONID" val="ynDDvTV8ppjdq0QhRo9tvx"/>
</p:tagLst>
</file>

<file path=ppt/tags/tag213.xml><?xml version="1.0" encoding="utf-8"?>
<p:tagLst xmlns:a="http://schemas.openxmlformats.org/drawingml/2006/main" xmlns:r="http://schemas.openxmlformats.org/officeDocument/2006/relationships" xmlns:p="http://schemas.openxmlformats.org/presentationml/2006/main">
  <p:tag name="DVSHAPEID" val="pUp2nVQTThe65eLUcZCRuT"/>
</p:tagLst>
</file>

<file path=ppt/tags/tag214.xml><?xml version="1.0" encoding="utf-8"?>
<p:tagLst xmlns:a="http://schemas.openxmlformats.org/drawingml/2006/main" xmlns:r="http://schemas.openxmlformats.org/officeDocument/2006/relationships" xmlns:p="http://schemas.openxmlformats.org/presentationml/2006/main">
  <p:tag name="DVSHAPEID" val="TyTEGah5kbOpzpDvcpjbvB"/>
</p:tagLst>
</file>

<file path=ppt/tags/tag215.xml><?xml version="1.0" encoding="utf-8"?>
<p:tagLst xmlns:a="http://schemas.openxmlformats.org/drawingml/2006/main" xmlns:r="http://schemas.openxmlformats.org/officeDocument/2006/relationships" xmlns:p="http://schemas.openxmlformats.org/presentationml/2006/main">
  <p:tag name="DVSECTIONID" val="Urjf591ZsbKT0Hte0wQnLD"/>
</p:tagLst>
</file>

<file path=ppt/tags/tag216.xml><?xml version="1.0" encoding="utf-8"?>
<p:tagLst xmlns:a="http://schemas.openxmlformats.org/drawingml/2006/main" xmlns:r="http://schemas.openxmlformats.org/officeDocument/2006/relationships" xmlns:p="http://schemas.openxmlformats.org/presentationml/2006/main">
  <p:tag name="DVSHAPEID" val="avvsJeMx4YFv0Q9JeGBNX3"/>
</p:tagLst>
</file>

<file path=ppt/tags/tag217.xml><?xml version="1.0" encoding="utf-8"?>
<p:tagLst xmlns:a="http://schemas.openxmlformats.org/drawingml/2006/main" xmlns:r="http://schemas.openxmlformats.org/officeDocument/2006/relationships" xmlns:p="http://schemas.openxmlformats.org/presentationml/2006/main">
  <p:tag name="DVSHAPEID" val="iFFlgGMdxiohon8dq3jN7P"/>
</p:tagLst>
</file>

<file path=ppt/tags/tag218.xml><?xml version="1.0" encoding="utf-8"?>
<p:tagLst xmlns:a="http://schemas.openxmlformats.org/drawingml/2006/main" xmlns:r="http://schemas.openxmlformats.org/officeDocument/2006/relationships" xmlns:p="http://schemas.openxmlformats.org/presentationml/2006/main">
  <p:tag name="DVSECTIONID" val="SKITqrfmi3q0tckfOL7pX7"/>
</p:tagLst>
</file>

<file path=ppt/tags/tag219.xml><?xml version="1.0" encoding="utf-8"?>
<p:tagLst xmlns:a="http://schemas.openxmlformats.org/drawingml/2006/main" xmlns:r="http://schemas.openxmlformats.org/officeDocument/2006/relationships" xmlns:p="http://schemas.openxmlformats.org/presentationml/2006/main">
  <p:tag name="DVSHAPEID" val="J3pNmtaDAHE6dQNoX5LQrm"/>
</p:tagLst>
</file>

<file path=ppt/tags/tag22.xml><?xml version="1.0" encoding="utf-8"?>
<p:tagLst xmlns:a="http://schemas.openxmlformats.org/drawingml/2006/main" xmlns:r="http://schemas.openxmlformats.org/officeDocument/2006/relationships" xmlns:p="http://schemas.openxmlformats.org/presentationml/2006/main">
  <p:tag name="DVSHAPEID" val="8OGETWYqNbLIHHi8tLrp12"/>
</p:tagLst>
</file>

<file path=ppt/tags/tag220.xml><?xml version="1.0" encoding="utf-8"?>
<p:tagLst xmlns:a="http://schemas.openxmlformats.org/drawingml/2006/main" xmlns:r="http://schemas.openxmlformats.org/officeDocument/2006/relationships" xmlns:p="http://schemas.openxmlformats.org/presentationml/2006/main">
  <p:tag name="DVSHAPEID" val="7IrLA1fxuaWsVBWtki3TIG"/>
</p:tagLst>
</file>

<file path=ppt/tags/tag221.xml><?xml version="1.0" encoding="utf-8"?>
<p:tagLst xmlns:a="http://schemas.openxmlformats.org/drawingml/2006/main" xmlns:r="http://schemas.openxmlformats.org/officeDocument/2006/relationships" xmlns:p="http://schemas.openxmlformats.org/presentationml/2006/main">
  <p:tag name="DVSECTIONID" val="sxZ9OCoCD8LgyyxbJAK5SH"/>
</p:tagLst>
</file>

<file path=ppt/tags/tag222.xml><?xml version="1.0" encoding="utf-8"?>
<p:tagLst xmlns:a="http://schemas.openxmlformats.org/drawingml/2006/main" xmlns:r="http://schemas.openxmlformats.org/officeDocument/2006/relationships" xmlns:p="http://schemas.openxmlformats.org/presentationml/2006/main">
  <p:tag name="DVSHAPEID" val="Dhaiq25e2gomVGlAS9o2du"/>
</p:tagLst>
</file>

<file path=ppt/tags/tag223.xml><?xml version="1.0" encoding="utf-8"?>
<p:tagLst xmlns:a="http://schemas.openxmlformats.org/drawingml/2006/main" xmlns:r="http://schemas.openxmlformats.org/officeDocument/2006/relationships" xmlns:p="http://schemas.openxmlformats.org/presentationml/2006/main">
  <p:tag name="DVSECTIONID" val="sZegUKH4glFKhaThDCXGph"/>
</p:tagLst>
</file>

<file path=ppt/tags/tag224.xml><?xml version="1.0" encoding="utf-8"?>
<p:tagLst xmlns:a="http://schemas.openxmlformats.org/drawingml/2006/main" xmlns:r="http://schemas.openxmlformats.org/officeDocument/2006/relationships" xmlns:p="http://schemas.openxmlformats.org/presentationml/2006/main">
  <p:tag name="DVSHAPEID" val="aKUcruKsNxEr59AiBcsf8F"/>
</p:tagLst>
</file>

<file path=ppt/tags/tag225.xml><?xml version="1.0" encoding="utf-8"?>
<p:tagLst xmlns:a="http://schemas.openxmlformats.org/drawingml/2006/main" xmlns:r="http://schemas.openxmlformats.org/officeDocument/2006/relationships" xmlns:p="http://schemas.openxmlformats.org/presentationml/2006/main">
  <p:tag name="DVSECTIONID" val="fcELIC2xFSfL40UxHEUySp"/>
</p:tagLst>
</file>

<file path=ppt/tags/tag226.xml><?xml version="1.0" encoding="utf-8"?>
<p:tagLst xmlns:a="http://schemas.openxmlformats.org/drawingml/2006/main" xmlns:r="http://schemas.openxmlformats.org/officeDocument/2006/relationships" xmlns:p="http://schemas.openxmlformats.org/presentationml/2006/main">
  <p:tag name="DVSHAPEID" val="4zFg7JqUvFt97podBBtztQ"/>
</p:tagLst>
</file>

<file path=ppt/tags/tag227.xml><?xml version="1.0" encoding="utf-8"?>
<p:tagLst xmlns:a="http://schemas.openxmlformats.org/drawingml/2006/main" xmlns:r="http://schemas.openxmlformats.org/officeDocument/2006/relationships" xmlns:p="http://schemas.openxmlformats.org/presentationml/2006/main">
  <p:tag name="DVSECTIONID" val="BOgmirW78chbJ2C9141IGN"/>
</p:tagLst>
</file>

<file path=ppt/tags/tag228.xml><?xml version="1.0" encoding="utf-8"?>
<p:tagLst xmlns:a="http://schemas.openxmlformats.org/drawingml/2006/main" xmlns:r="http://schemas.openxmlformats.org/officeDocument/2006/relationships" xmlns:p="http://schemas.openxmlformats.org/presentationml/2006/main">
  <p:tag name="DVSHAPEID" val="IuBbZzybAXlvGlwbm11S2Z"/>
</p:tagLst>
</file>

<file path=ppt/tags/tag229.xml><?xml version="1.0" encoding="utf-8"?>
<p:tagLst xmlns:a="http://schemas.openxmlformats.org/drawingml/2006/main" xmlns:r="http://schemas.openxmlformats.org/officeDocument/2006/relationships" xmlns:p="http://schemas.openxmlformats.org/presentationml/2006/main">
  <p:tag name="DVSHAPEID" val="YV2bUnBQMycdQaEVJQmj4v"/>
</p:tagLst>
</file>

<file path=ppt/tags/tag23.xml><?xml version="1.0" encoding="utf-8"?>
<p:tagLst xmlns:a="http://schemas.openxmlformats.org/drawingml/2006/main" xmlns:r="http://schemas.openxmlformats.org/officeDocument/2006/relationships" xmlns:p="http://schemas.openxmlformats.org/presentationml/2006/main">
  <p:tag name="DVSHAPEID" val="IoNnrJR48Y4o0V90rTJC6P"/>
</p:tagLst>
</file>

<file path=ppt/tags/tag230.xml><?xml version="1.0" encoding="utf-8"?>
<p:tagLst xmlns:a="http://schemas.openxmlformats.org/drawingml/2006/main" xmlns:r="http://schemas.openxmlformats.org/officeDocument/2006/relationships" xmlns:p="http://schemas.openxmlformats.org/presentationml/2006/main">
  <p:tag name="DVSHAPEID" val="NBI3HpfsyANIwF9OFaAJbN"/>
</p:tagLst>
</file>

<file path=ppt/tags/tag231.xml><?xml version="1.0" encoding="utf-8"?>
<p:tagLst xmlns:a="http://schemas.openxmlformats.org/drawingml/2006/main" xmlns:r="http://schemas.openxmlformats.org/officeDocument/2006/relationships" xmlns:p="http://schemas.openxmlformats.org/presentationml/2006/main">
  <p:tag name="DVSHAPEID" val="itulwqhbwJUs8qsRGbBj0B"/>
</p:tagLst>
</file>

<file path=ppt/tags/tag232.xml><?xml version="1.0" encoding="utf-8"?>
<p:tagLst xmlns:a="http://schemas.openxmlformats.org/drawingml/2006/main" xmlns:r="http://schemas.openxmlformats.org/officeDocument/2006/relationships" xmlns:p="http://schemas.openxmlformats.org/presentationml/2006/main">
  <p:tag name="DVSECTIONID" val="tTgSUyCQw9JOjJgp5QdPrq"/>
</p:tagLst>
</file>

<file path=ppt/tags/tag233.xml><?xml version="1.0" encoding="utf-8"?>
<p:tagLst xmlns:a="http://schemas.openxmlformats.org/drawingml/2006/main" xmlns:r="http://schemas.openxmlformats.org/officeDocument/2006/relationships" xmlns:p="http://schemas.openxmlformats.org/presentationml/2006/main">
  <p:tag name="DVSHAPEID" val="Peu3aptbHrRmpVs45oM6uw"/>
</p:tagLst>
</file>

<file path=ppt/tags/tag234.xml><?xml version="1.0" encoding="utf-8"?>
<p:tagLst xmlns:a="http://schemas.openxmlformats.org/drawingml/2006/main" xmlns:r="http://schemas.openxmlformats.org/officeDocument/2006/relationships" xmlns:p="http://schemas.openxmlformats.org/presentationml/2006/main">
  <p:tag name="DVSECTIONID" val="LQH4NBER8w6xOFgSzPVpN8"/>
</p:tagLst>
</file>

<file path=ppt/tags/tag235.xml><?xml version="1.0" encoding="utf-8"?>
<p:tagLst xmlns:a="http://schemas.openxmlformats.org/drawingml/2006/main" xmlns:r="http://schemas.openxmlformats.org/officeDocument/2006/relationships" xmlns:p="http://schemas.openxmlformats.org/presentationml/2006/main">
  <p:tag name="DVSHAPEID" val="If93R9LGUriIENOb0tjGrm"/>
</p:tagLst>
</file>

<file path=ppt/tags/tag236.xml><?xml version="1.0" encoding="utf-8"?>
<p:tagLst xmlns:a="http://schemas.openxmlformats.org/drawingml/2006/main" xmlns:r="http://schemas.openxmlformats.org/officeDocument/2006/relationships" xmlns:p="http://schemas.openxmlformats.org/presentationml/2006/main">
  <p:tag name="DVSECTIONID" val="RZ4f34qIOeeu0F417U4sM4"/>
</p:tagLst>
</file>

<file path=ppt/tags/tag237.xml><?xml version="1.0" encoding="utf-8"?>
<p:tagLst xmlns:a="http://schemas.openxmlformats.org/drawingml/2006/main" xmlns:r="http://schemas.openxmlformats.org/officeDocument/2006/relationships" xmlns:p="http://schemas.openxmlformats.org/presentationml/2006/main">
  <p:tag name="DVSHAPEID" val="d6L3vIbwUaOEjnnZf0R5oN"/>
</p:tagLst>
</file>

<file path=ppt/tags/tag23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WAyLQ2ng9BOCYHZyyArpHS"/>
</p:tagLst>
</file>

<file path=ppt/tags/tag239.xml><?xml version="1.0" encoding="utf-8"?>
<p:tagLst xmlns:a="http://schemas.openxmlformats.org/drawingml/2006/main" xmlns:r="http://schemas.openxmlformats.org/officeDocument/2006/relationships" xmlns:p="http://schemas.openxmlformats.org/presentationml/2006/main">
  <p:tag name="DVSHAPEID" val="mP7OZ2boPo3l12iOD2unx7"/>
</p:tagLst>
</file>

<file path=ppt/tags/tag24.xml><?xml version="1.0" encoding="utf-8"?>
<p:tagLst xmlns:a="http://schemas.openxmlformats.org/drawingml/2006/main" xmlns:r="http://schemas.openxmlformats.org/officeDocument/2006/relationships" xmlns:p="http://schemas.openxmlformats.org/presentationml/2006/main">
  <p:tag name="DVSHAPEID" val="p6SCNyYjsIu56iRvueyI3M"/>
</p:tagLst>
</file>

<file path=ppt/tags/tag240.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241.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42.xml><?xml version="1.0" encoding="utf-8"?>
<p:tagLst xmlns:a="http://schemas.openxmlformats.org/drawingml/2006/main" xmlns:r="http://schemas.openxmlformats.org/officeDocument/2006/relationships" xmlns:p="http://schemas.openxmlformats.org/presentationml/2006/main">
  <p:tag name="DVSECTIONID" val="GnHn1zmu1mm3he7gePz7ht"/>
</p:tagLst>
</file>

<file path=ppt/tags/tag243.xml><?xml version="1.0" encoding="utf-8"?>
<p:tagLst xmlns:a="http://schemas.openxmlformats.org/drawingml/2006/main" xmlns:r="http://schemas.openxmlformats.org/officeDocument/2006/relationships" xmlns:p="http://schemas.openxmlformats.org/presentationml/2006/main">
  <p:tag name="DVSHAPEID" val="AXlkGrmPA1geU7kxdaavyH"/>
</p:tagLst>
</file>

<file path=ppt/tags/tag244.xml><?xml version="1.0" encoding="utf-8"?>
<p:tagLst xmlns:a="http://schemas.openxmlformats.org/drawingml/2006/main" xmlns:r="http://schemas.openxmlformats.org/officeDocument/2006/relationships" xmlns:p="http://schemas.openxmlformats.org/presentationml/2006/main">
  <p:tag name="DVSECTIONID" val="gbDvRgm349NGDgTrx8FPj0"/>
</p:tagLst>
</file>

<file path=ppt/tags/tag245.xml><?xml version="1.0" encoding="utf-8"?>
<p:tagLst xmlns:a="http://schemas.openxmlformats.org/drawingml/2006/main" xmlns:r="http://schemas.openxmlformats.org/officeDocument/2006/relationships" xmlns:p="http://schemas.openxmlformats.org/presentationml/2006/main">
  <p:tag name="DVSHAPEID" val="nBhmSXjl21Mtow5ukMX0LX"/>
</p:tagLst>
</file>

<file path=ppt/tags/tag246.xml><?xml version="1.0" encoding="utf-8"?>
<p:tagLst xmlns:a="http://schemas.openxmlformats.org/drawingml/2006/main" xmlns:r="http://schemas.openxmlformats.org/officeDocument/2006/relationships" xmlns:p="http://schemas.openxmlformats.org/presentationml/2006/main">
  <p:tag name="DVSECTIONID" val="r0dsaXawYWkc7vJvI58Yhc"/>
</p:tagLst>
</file>

<file path=ppt/tags/tag247.xml><?xml version="1.0" encoding="utf-8"?>
<p:tagLst xmlns:a="http://schemas.openxmlformats.org/drawingml/2006/main" xmlns:r="http://schemas.openxmlformats.org/officeDocument/2006/relationships" xmlns:p="http://schemas.openxmlformats.org/presentationml/2006/main">
  <p:tag name="DVSHAPEID" val="9w1OlbValPRTAK2kzovfYe"/>
</p:tagLst>
</file>

<file path=ppt/tags/tag24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fBAQmMhrssagKDip6oSybQ"/>
</p:tagLst>
</file>

<file path=ppt/tags/tag249.xml><?xml version="1.0" encoding="utf-8"?>
<p:tagLst xmlns:a="http://schemas.openxmlformats.org/drawingml/2006/main" xmlns:r="http://schemas.openxmlformats.org/officeDocument/2006/relationships" xmlns:p="http://schemas.openxmlformats.org/presentationml/2006/main">
  <p:tag name="DVSHAPEID" val="rrIOsJPnxyVqrLk3B7qRGW"/>
</p:tagLst>
</file>

<file path=ppt/tags/tag25.xml><?xml version="1.0" encoding="utf-8"?>
<p:tagLst xmlns:a="http://schemas.openxmlformats.org/drawingml/2006/main" xmlns:r="http://schemas.openxmlformats.org/officeDocument/2006/relationships" xmlns:p="http://schemas.openxmlformats.org/presentationml/2006/main">
  <p:tag name="DVSHAPEID" val="EjHnYskyFpWTYGvPWi6Ovl"/>
</p:tagLst>
</file>

<file path=ppt/tags/tag250.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251.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52.xml><?xml version="1.0" encoding="utf-8"?>
<p:tagLst xmlns:a="http://schemas.openxmlformats.org/drawingml/2006/main" xmlns:r="http://schemas.openxmlformats.org/officeDocument/2006/relationships" xmlns:p="http://schemas.openxmlformats.org/presentationml/2006/main">
  <p:tag name="DVSECTIONID" val="lr9nH1pzGkIeKBRkBnewuS"/>
</p:tagLst>
</file>

<file path=ppt/tags/tag253.xml><?xml version="1.0" encoding="utf-8"?>
<p:tagLst xmlns:a="http://schemas.openxmlformats.org/drawingml/2006/main" xmlns:r="http://schemas.openxmlformats.org/officeDocument/2006/relationships" xmlns:p="http://schemas.openxmlformats.org/presentationml/2006/main">
  <p:tag name="DVSHAPEID" val="BvVls0dyuwYV5z6wJblXhi"/>
</p:tagLst>
</file>

<file path=ppt/tags/tag254.xml><?xml version="1.0" encoding="utf-8"?>
<p:tagLst xmlns:a="http://schemas.openxmlformats.org/drawingml/2006/main" xmlns:r="http://schemas.openxmlformats.org/officeDocument/2006/relationships" xmlns:p="http://schemas.openxmlformats.org/presentationml/2006/main">
  <p:tag name="DVSECTIONID" val="1RL6djZK5J0pf9GY5g1SLQ"/>
</p:tagLst>
</file>

<file path=ppt/tags/tag255.xml><?xml version="1.0" encoding="utf-8"?>
<p:tagLst xmlns:a="http://schemas.openxmlformats.org/drawingml/2006/main" xmlns:r="http://schemas.openxmlformats.org/officeDocument/2006/relationships" xmlns:p="http://schemas.openxmlformats.org/presentationml/2006/main">
  <p:tag name="DVSHAPEID" val="XaihZvNnO7yvPcT6hPaZ4p"/>
</p:tagLst>
</file>

<file path=ppt/tags/tag256.xml><?xml version="1.0" encoding="utf-8"?>
<p:tagLst xmlns:a="http://schemas.openxmlformats.org/drawingml/2006/main" xmlns:r="http://schemas.openxmlformats.org/officeDocument/2006/relationships" xmlns:p="http://schemas.openxmlformats.org/presentationml/2006/main">
  <p:tag name="DVSECTIONID" val="xvSGxMMvkEmsphBAN6AWeZ"/>
</p:tagLst>
</file>

<file path=ppt/tags/tag257.xml><?xml version="1.0" encoding="utf-8"?>
<p:tagLst xmlns:a="http://schemas.openxmlformats.org/drawingml/2006/main" xmlns:r="http://schemas.openxmlformats.org/officeDocument/2006/relationships" xmlns:p="http://schemas.openxmlformats.org/presentationml/2006/main">
  <p:tag name="DVSHAPEID" val="rwFLX4oewIEiyL2b1HL6HR"/>
</p:tagLst>
</file>

<file path=ppt/tags/tag258.xml><?xml version="1.0" encoding="utf-8"?>
<p:tagLst xmlns:a="http://schemas.openxmlformats.org/drawingml/2006/main" xmlns:r="http://schemas.openxmlformats.org/officeDocument/2006/relationships" xmlns:p="http://schemas.openxmlformats.org/presentationml/2006/main">
  <p:tag name="DVSECTIONID" val="dlmHDChYvB7bjgdxLcXApm"/>
</p:tagLst>
</file>

<file path=ppt/tags/tag259.xml><?xml version="1.0" encoding="utf-8"?>
<p:tagLst xmlns:a="http://schemas.openxmlformats.org/drawingml/2006/main" xmlns:r="http://schemas.openxmlformats.org/officeDocument/2006/relationships" xmlns:p="http://schemas.openxmlformats.org/presentationml/2006/main">
  <p:tag name="DVSHAPEID" val="mAJTDCUvMieyIMBeyJZAAP"/>
</p:tagLst>
</file>

<file path=ppt/tags/tag26.xml><?xml version="1.0" encoding="utf-8"?>
<p:tagLst xmlns:a="http://schemas.openxmlformats.org/drawingml/2006/main" xmlns:r="http://schemas.openxmlformats.org/officeDocument/2006/relationships" xmlns:p="http://schemas.openxmlformats.org/presentationml/2006/main">
  <p:tag name="DVSHAPEID" val="TVPQ8Wpv4nLCsyUqzwZU25"/>
</p:tagLst>
</file>

<file path=ppt/tags/tag260.xml><?xml version="1.0" encoding="utf-8"?>
<p:tagLst xmlns:a="http://schemas.openxmlformats.org/drawingml/2006/main" xmlns:r="http://schemas.openxmlformats.org/officeDocument/2006/relationships" xmlns:p="http://schemas.openxmlformats.org/presentationml/2006/main">
  <p:tag name="DVSECTIONID" val="2MJpmvsVhOBxhxkP9ael9K"/>
</p:tagLst>
</file>

<file path=ppt/tags/tag261.xml><?xml version="1.0" encoding="utf-8"?>
<p:tagLst xmlns:a="http://schemas.openxmlformats.org/drawingml/2006/main" xmlns:r="http://schemas.openxmlformats.org/officeDocument/2006/relationships" xmlns:p="http://schemas.openxmlformats.org/presentationml/2006/main">
  <p:tag name="DVSHAPEID" val="QwE735OteYHA9513qLk0Vl"/>
</p:tagLst>
</file>

<file path=ppt/tags/tag262.xml><?xml version="1.0" encoding="utf-8"?>
<p:tagLst xmlns:a="http://schemas.openxmlformats.org/drawingml/2006/main" xmlns:r="http://schemas.openxmlformats.org/officeDocument/2006/relationships" xmlns:p="http://schemas.openxmlformats.org/presentationml/2006/main">
  <p:tag name="DVSECTIONID" val="kdXlmgloZEARizYdfMwAjj"/>
</p:tagLst>
</file>

<file path=ppt/tags/tag263.xml><?xml version="1.0" encoding="utf-8"?>
<p:tagLst xmlns:a="http://schemas.openxmlformats.org/drawingml/2006/main" xmlns:r="http://schemas.openxmlformats.org/officeDocument/2006/relationships" xmlns:p="http://schemas.openxmlformats.org/presentationml/2006/main">
  <p:tag name="DVSHAPEID" val="4Z3gzM9277gwJdewzOHj4g"/>
</p:tagLst>
</file>

<file path=ppt/tags/tag264.xml><?xml version="1.0" encoding="utf-8"?>
<p:tagLst xmlns:a="http://schemas.openxmlformats.org/drawingml/2006/main" xmlns:r="http://schemas.openxmlformats.org/officeDocument/2006/relationships" xmlns:p="http://schemas.openxmlformats.org/presentationml/2006/main">
  <p:tag name="DVSECTIONID" val="ALYGdV3Ml3chsvr18bzTOW"/>
</p:tagLst>
</file>

<file path=ppt/tags/tag265.xml><?xml version="1.0" encoding="utf-8"?>
<p:tagLst xmlns:a="http://schemas.openxmlformats.org/drawingml/2006/main" xmlns:r="http://schemas.openxmlformats.org/officeDocument/2006/relationships" xmlns:p="http://schemas.openxmlformats.org/presentationml/2006/main">
  <p:tag name="DVSHAPEID" val="Q7DvduidfzUusE4Nv1jcQA"/>
</p:tagLst>
</file>

<file path=ppt/tags/tag266.xml><?xml version="1.0" encoding="utf-8"?>
<p:tagLst xmlns:a="http://schemas.openxmlformats.org/drawingml/2006/main" xmlns:r="http://schemas.openxmlformats.org/officeDocument/2006/relationships" xmlns:p="http://schemas.openxmlformats.org/presentationml/2006/main">
  <p:tag name="DVSECTIONID" val="XqeKRVUrPzr1DcmG3pkciw"/>
</p:tagLst>
</file>

<file path=ppt/tags/tag267.xml><?xml version="1.0" encoding="utf-8"?>
<p:tagLst xmlns:a="http://schemas.openxmlformats.org/drawingml/2006/main" xmlns:r="http://schemas.openxmlformats.org/officeDocument/2006/relationships" xmlns:p="http://schemas.openxmlformats.org/presentationml/2006/main">
  <p:tag name="DVSHAPEID" val="jClOPUcviBhO9VD4zFJTRG"/>
</p:tagLst>
</file>

<file path=ppt/tags/tag268.xml><?xml version="1.0" encoding="utf-8"?>
<p:tagLst xmlns:a="http://schemas.openxmlformats.org/drawingml/2006/main" xmlns:r="http://schemas.openxmlformats.org/officeDocument/2006/relationships" xmlns:p="http://schemas.openxmlformats.org/presentationml/2006/main">
  <p:tag name="DVSECTIONID" val="E17sMeDk0puDOyrs47RTeD"/>
</p:tagLst>
</file>

<file path=ppt/tags/tag269.xml><?xml version="1.0" encoding="utf-8"?>
<p:tagLst xmlns:a="http://schemas.openxmlformats.org/drawingml/2006/main" xmlns:r="http://schemas.openxmlformats.org/officeDocument/2006/relationships" xmlns:p="http://schemas.openxmlformats.org/presentationml/2006/main">
  <p:tag name="DVSHAPEID" val="CfKzrLiG0SpgN09pFn1Kgi"/>
</p:tagLst>
</file>

<file path=ppt/tags/tag27.xml><?xml version="1.0" encoding="utf-8"?>
<p:tagLst xmlns:a="http://schemas.openxmlformats.org/drawingml/2006/main" xmlns:r="http://schemas.openxmlformats.org/officeDocument/2006/relationships" xmlns:p="http://schemas.openxmlformats.org/presentationml/2006/main">
  <p:tag name="DVSHAPEID" val="8ckb0EifCehipMy8jn8aly"/>
</p:tagLst>
</file>

<file path=ppt/tags/tag270.xml><?xml version="1.0" encoding="utf-8"?>
<p:tagLst xmlns:a="http://schemas.openxmlformats.org/drawingml/2006/main" xmlns:r="http://schemas.openxmlformats.org/officeDocument/2006/relationships" xmlns:p="http://schemas.openxmlformats.org/presentationml/2006/main">
  <p:tag name="DVSECTIONID" val="QqSfEs8azCDqLdDp8GNuz1"/>
</p:tagLst>
</file>

<file path=ppt/tags/tag271.xml><?xml version="1.0" encoding="utf-8"?>
<p:tagLst xmlns:a="http://schemas.openxmlformats.org/drawingml/2006/main" xmlns:r="http://schemas.openxmlformats.org/officeDocument/2006/relationships" xmlns:p="http://schemas.openxmlformats.org/presentationml/2006/main">
  <p:tag name="DVSHAPEID" val="dEv9arsEsXIC063ftqcCBo"/>
</p:tagLst>
</file>

<file path=ppt/tags/tag272.xml><?xml version="1.0" encoding="utf-8"?>
<p:tagLst xmlns:a="http://schemas.openxmlformats.org/drawingml/2006/main" xmlns:r="http://schemas.openxmlformats.org/officeDocument/2006/relationships" xmlns:p="http://schemas.openxmlformats.org/presentationml/2006/main">
  <p:tag name="DVSECTIONID" val="xZnNeAlckoi1aGzxzbbPQR"/>
</p:tagLst>
</file>

<file path=ppt/tags/tag273.xml><?xml version="1.0" encoding="utf-8"?>
<p:tagLst xmlns:a="http://schemas.openxmlformats.org/drawingml/2006/main" xmlns:r="http://schemas.openxmlformats.org/officeDocument/2006/relationships" xmlns:p="http://schemas.openxmlformats.org/presentationml/2006/main">
  <p:tag name="DVSHAPEID" val="oT7CU90lS6qj164iBRdlqs"/>
</p:tagLst>
</file>

<file path=ppt/tags/tag274.xml><?xml version="1.0" encoding="utf-8"?>
<p:tagLst xmlns:a="http://schemas.openxmlformats.org/drawingml/2006/main" xmlns:r="http://schemas.openxmlformats.org/officeDocument/2006/relationships" xmlns:p="http://schemas.openxmlformats.org/presentationml/2006/main">
  <p:tag name="DVSECTIONID" val="0nNdPEZb5J4PSSRRdyPmhe"/>
</p:tagLst>
</file>

<file path=ppt/tags/tag275.xml><?xml version="1.0" encoding="utf-8"?>
<p:tagLst xmlns:a="http://schemas.openxmlformats.org/drawingml/2006/main" xmlns:r="http://schemas.openxmlformats.org/officeDocument/2006/relationships" xmlns:p="http://schemas.openxmlformats.org/presentationml/2006/main">
  <p:tag name="DVSHAPEID" val="xb03lpUAyEHOfB1xxiE64C"/>
</p:tagLst>
</file>

<file path=ppt/tags/tag276.xml><?xml version="1.0" encoding="utf-8"?>
<p:tagLst xmlns:a="http://schemas.openxmlformats.org/drawingml/2006/main" xmlns:r="http://schemas.openxmlformats.org/officeDocument/2006/relationships" xmlns:p="http://schemas.openxmlformats.org/presentationml/2006/main">
  <p:tag name="DVSECTIONID" val="7J3WPB7CjJaFZZ01LGd9jz"/>
</p:tagLst>
</file>

<file path=ppt/tags/tag277.xml><?xml version="1.0" encoding="utf-8"?>
<p:tagLst xmlns:a="http://schemas.openxmlformats.org/drawingml/2006/main" xmlns:r="http://schemas.openxmlformats.org/officeDocument/2006/relationships" xmlns:p="http://schemas.openxmlformats.org/presentationml/2006/main">
  <p:tag name="DVSHAPEID" val="cG5WaaPlofYWmWCRNAqiyL"/>
</p:tagLst>
</file>

<file path=ppt/tags/tag278.xml><?xml version="1.0" encoding="utf-8"?>
<p:tagLst xmlns:a="http://schemas.openxmlformats.org/drawingml/2006/main" xmlns:r="http://schemas.openxmlformats.org/officeDocument/2006/relationships" xmlns:p="http://schemas.openxmlformats.org/presentationml/2006/main">
  <p:tag name="DVSECTIONID" val="XlOGFIYD0uALg3aSPn3tpl"/>
</p:tagLst>
</file>

<file path=ppt/tags/tag279.xml><?xml version="1.0" encoding="utf-8"?>
<p:tagLst xmlns:a="http://schemas.openxmlformats.org/drawingml/2006/main" xmlns:r="http://schemas.openxmlformats.org/officeDocument/2006/relationships" xmlns:p="http://schemas.openxmlformats.org/presentationml/2006/main">
  <p:tag name="DVSHAPEID" val="CcRsg3jVGjnVYkXpeJKdfr"/>
</p:tagLst>
</file>

<file path=ppt/tags/tag28.xml><?xml version="1.0" encoding="utf-8"?>
<p:tagLst xmlns:a="http://schemas.openxmlformats.org/drawingml/2006/main" xmlns:r="http://schemas.openxmlformats.org/officeDocument/2006/relationships" xmlns:p="http://schemas.openxmlformats.org/presentationml/2006/main">
  <p:tag name="DVSHAPEID" val="7ldWUwJzPBjOMCwXWKdOLx"/>
</p:tagLst>
</file>

<file path=ppt/tags/tag280.xml><?xml version="1.0" encoding="utf-8"?>
<p:tagLst xmlns:a="http://schemas.openxmlformats.org/drawingml/2006/main" xmlns:r="http://schemas.openxmlformats.org/officeDocument/2006/relationships" xmlns:p="http://schemas.openxmlformats.org/presentationml/2006/main">
  <p:tag name="DVSECTIONID" val="EdSSRcM887VxMI88VpDFIG"/>
</p:tagLst>
</file>

<file path=ppt/tags/tag281.xml><?xml version="1.0" encoding="utf-8"?>
<p:tagLst xmlns:a="http://schemas.openxmlformats.org/drawingml/2006/main" xmlns:r="http://schemas.openxmlformats.org/officeDocument/2006/relationships" xmlns:p="http://schemas.openxmlformats.org/presentationml/2006/main">
  <p:tag name="DVSHAPEID" val="Qif5VGu4FM3q3S5HUM1tyE"/>
</p:tagLst>
</file>

<file path=ppt/tags/tag28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4eJWQTRP5P9BGAONRMRRls"/>
</p:tagLst>
</file>

<file path=ppt/tags/tag283.xml><?xml version="1.0" encoding="utf-8"?>
<p:tagLst xmlns:a="http://schemas.openxmlformats.org/drawingml/2006/main" xmlns:r="http://schemas.openxmlformats.org/officeDocument/2006/relationships" xmlns:p="http://schemas.openxmlformats.org/presentationml/2006/main">
  <p:tag name="DVSHAPEID" val="zrYiTolHylwalyda8DqCDA"/>
</p:tagLst>
</file>

<file path=ppt/tags/tag28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PIgsJGsEQKCY8E8UlThi26"/>
</p:tagLst>
</file>

<file path=ppt/tags/tag285.xml><?xml version="1.0" encoding="utf-8"?>
<p:tagLst xmlns:a="http://schemas.openxmlformats.org/drawingml/2006/main" xmlns:r="http://schemas.openxmlformats.org/officeDocument/2006/relationships" xmlns:p="http://schemas.openxmlformats.org/presentationml/2006/main">
  <p:tag name="DVSHAPEID" val="Rxg5jwPYbMSbJO7CN5IYeI"/>
</p:tagLst>
</file>

<file path=ppt/tags/tag286.xml><?xml version="1.0" encoding="utf-8"?>
<p:tagLst xmlns:a="http://schemas.openxmlformats.org/drawingml/2006/main" xmlns:r="http://schemas.openxmlformats.org/officeDocument/2006/relationships" xmlns:p="http://schemas.openxmlformats.org/presentationml/2006/main">
  <p:tag name="DVSECTIONID" val="ob1xk7xQOQkCo0Fn9bnqYp"/>
</p:tagLst>
</file>

<file path=ppt/tags/tag287.xml><?xml version="1.0" encoding="utf-8"?>
<p:tagLst xmlns:a="http://schemas.openxmlformats.org/drawingml/2006/main" xmlns:r="http://schemas.openxmlformats.org/officeDocument/2006/relationships" xmlns:p="http://schemas.openxmlformats.org/presentationml/2006/main">
  <p:tag name="DVSHAPEID" val="USwwuKDo2W0Yzq2N4ORz9K"/>
</p:tagLst>
</file>

<file path=ppt/tags/tag288.xml><?xml version="1.0" encoding="utf-8"?>
<p:tagLst xmlns:a="http://schemas.openxmlformats.org/drawingml/2006/main" xmlns:r="http://schemas.openxmlformats.org/officeDocument/2006/relationships" xmlns:p="http://schemas.openxmlformats.org/presentationml/2006/main">
  <p:tag name="DVSECTIONID" val="YHs9FWrXA2qJk5qcll6ZVM"/>
</p:tagLst>
</file>

<file path=ppt/tags/tag289.xml><?xml version="1.0" encoding="utf-8"?>
<p:tagLst xmlns:a="http://schemas.openxmlformats.org/drawingml/2006/main" xmlns:r="http://schemas.openxmlformats.org/officeDocument/2006/relationships" xmlns:p="http://schemas.openxmlformats.org/presentationml/2006/main">
  <p:tag name="DVSHAPEID" val="iaPo2vPlTFm9CnyN24kNJW"/>
</p:tagLst>
</file>

<file path=ppt/tags/tag29.xml><?xml version="1.0" encoding="utf-8"?>
<p:tagLst xmlns:a="http://schemas.openxmlformats.org/drawingml/2006/main" xmlns:r="http://schemas.openxmlformats.org/officeDocument/2006/relationships" xmlns:p="http://schemas.openxmlformats.org/presentationml/2006/main">
  <p:tag name="DVSHAPEID" val="l998RrdBLSKA4YY3JMw2pF"/>
</p:tagLst>
</file>

<file path=ppt/tags/tag290.xml><?xml version="1.0" encoding="utf-8"?>
<p:tagLst xmlns:a="http://schemas.openxmlformats.org/drawingml/2006/main" xmlns:r="http://schemas.openxmlformats.org/officeDocument/2006/relationships" xmlns:p="http://schemas.openxmlformats.org/presentationml/2006/main">
  <p:tag name="DVSECTIONID" val="Dwf8eXK6VB7Yck5bsBpQgh"/>
</p:tagLst>
</file>

<file path=ppt/tags/tag291.xml><?xml version="1.0" encoding="utf-8"?>
<p:tagLst xmlns:a="http://schemas.openxmlformats.org/drawingml/2006/main" xmlns:r="http://schemas.openxmlformats.org/officeDocument/2006/relationships" xmlns:p="http://schemas.openxmlformats.org/presentationml/2006/main">
  <p:tag name="DVSHAPEID" val="bLfGAZ0U6EyaAmG6H7yH2l"/>
</p:tagLst>
</file>

<file path=ppt/tags/tag292.xml><?xml version="1.0" encoding="utf-8"?>
<p:tagLst xmlns:a="http://schemas.openxmlformats.org/drawingml/2006/main" xmlns:r="http://schemas.openxmlformats.org/officeDocument/2006/relationships" xmlns:p="http://schemas.openxmlformats.org/presentationml/2006/main">
  <p:tag name="DVSECTIONID" val="uZgahVTWCMam3kGQQF8Ooo"/>
</p:tagLst>
</file>

<file path=ppt/tags/tag293.xml><?xml version="1.0" encoding="utf-8"?>
<p:tagLst xmlns:a="http://schemas.openxmlformats.org/drawingml/2006/main" xmlns:r="http://schemas.openxmlformats.org/officeDocument/2006/relationships" xmlns:p="http://schemas.openxmlformats.org/presentationml/2006/main">
  <p:tag name="DVSHAPEID" val="Ej0TZF4mQB3jlsyaDBIQW5"/>
</p:tagLst>
</file>

<file path=ppt/tags/tag294.xml><?xml version="1.0" encoding="utf-8"?>
<p:tagLst xmlns:a="http://schemas.openxmlformats.org/drawingml/2006/main" xmlns:r="http://schemas.openxmlformats.org/officeDocument/2006/relationships" xmlns:p="http://schemas.openxmlformats.org/presentationml/2006/main">
  <p:tag name="DVSHAPEID" val="bYH45TzDaZzyN4IgJhL3Nj"/>
</p:tagLst>
</file>

<file path=ppt/tags/tag295.xml><?xml version="1.0" encoding="utf-8"?>
<p:tagLst xmlns:a="http://schemas.openxmlformats.org/drawingml/2006/main" xmlns:r="http://schemas.openxmlformats.org/officeDocument/2006/relationships" xmlns:p="http://schemas.openxmlformats.org/presentationml/2006/main">
  <p:tag name="DVSHAPEID" val="wDUWnHL8Xyvy81bVzbNdq4"/>
</p:tagLst>
</file>

<file path=ppt/tags/tag296.xml><?xml version="1.0" encoding="utf-8"?>
<p:tagLst xmlns:a="http://schemas.openxmlformats.org/drawingml/2006/main" xmlns:r="http://schemas.openxmlformats.org/officeDocument/2006/relationships" xmlns:p="http://schemas.openxmlformats.org/presentationml/2006/main">
  <p:tag name="DVSECTIONID" val="GHBj52sqcdysRUQWSXCEsJ"/>
</p:tagLst>
</file>

<file path=ppt/tags/tag297.xml><?xml version="1.0" encoding="utf-8"?>
<p:tagLst xmlns:a="http://schemas.openxmlformats.org/drawingml/2006/main" xmlns:r="http://schemas.openxmlformats.org/officeDocument/2006/relationships" xmlns:p="http://schemas.openxmlformats.org/presentationml/2006/main">
  <p:tag name="DVSHAPEID" val="KMEurmRr5SiRs4a9vRR211"/>
</p:tagLst>
</file>

<file path=ppt/tags/tag298.xml><?xml version="1.0" encoding="utf-8"?>
<p:tagLst xmlns:a="http://schemas.openxmlformats.org/drawingml/2006/main" xmlns:r="http://schemas.openxmlformats.org/officeDocument/2006/relationships" xmlns:p="http://schemas.openxmlformats.org/presentationml/2006/main">
  <p:tag name="DVSECTIONID" val="bYw7YaWBLsK6jyyYPQtczW"/>
</p:tagLst>
</file>

<file path=ppt/tags/tag299.xml><?xml version="1.0" encoding="utf-8"?>
<p:tagLst xmlns:a="http://schemas.openxmlformats.org/drawingml/2006/main" xmlns:r="http://schemas.openxmlformats.org/officeDocument/2006/relationships" xmlns:p="http://schemas.openxmlformats.org/presentationml/2006/main">
  <p:tag name="DVSHAPEID" val="3fWH4OHzgATsT7hTgogvsC"/>
</p:tagLst>
</file>

<file path=ppt/tags/tag3.xml><?xml version="1.0" encoding="utf-8"?>
<p:tagLst xmlns:a="http://schemas.openxmlformats.org/drawingml/2006/main" xmlns:r="http://schemas.openxmlformats.org/officeDocument/2006/relationships" xmlns:p="http://schemas.openxmlformats.org/presentationml/2006/main">
  <p:tag name="DVSHAPEID" val="GqbnXZSaTd6djpvTuA4FLB"/>
</p:tagLst>
</file>

<file path=ppt/tags/tag30.xml><?xml version="1.0" encoding="utf-8"?>
<p:tagLst xmlns:a="http://schemas.openxmlformats.org/drawingml/2006/main" xmlns:r="http://schemas.openxmlformats.org/officeDocument/2006/relationships" xmlns:p="http://schemas.openxmlformats.org/presentationml/2006/main">
  <p:tag name="DVSHAPEID" val="ZBZVBlqoWwMAZ3MMEhmdQr"/>
</p:tagLst>
</file>

<file path=ppt/tags/tag300.xml><?xml version="1.0" encoding="utf-8"?>
<p:tagLst xmlns:a="http://schemas.openxmlformats.org/drawingml/2006/main" xmlns:r="http://schemas.openxmlformats.org/officeDocument/2006/relationships" xmlns:p="http://schemas.openxmlformats.org/presentationml/2006/main">
  <p:tag name="DVSECTIONID" val="IKAinU8LagaeaVEca2OAh0"/>
</p:tagLst>
</file>

<file path=ppt/tags/tag301.xml><?xml version="1.0" encoding="utf-8"?>
<p:tagLst xmlns:a="http://schemas.openxmlformats.org/drawingml/2006/main" xmlns:r="http://schemas.openxmlformats.org/officeDocument/2006/relationships" xmlns:p="http://schemas.openxmlformats.org/presentationml/2006/main">
  <p:tag name="DVSHAPEID" val="X0a3RCBsMwzqZE7W3hUkev"/>
</p:tagLst>
</file>

<file path=ppt/tags/tag302.xml><?xml version="1.0" encoding="utf-8"?>
<p:tagLst xmlns:a="http://schemas.openxmlformats.org/drawingml/2006/main" xmlns:r="http://schemas.openxmlformats.org/officeDocument/2006/relationships" xmlns:p="http://schemas.openxmlformats.org/presentationml/2006/main">
  <p:tag name="DVSHAPEID" val="panSkw6cMW0yjzWHy3kTBw"/>
</p:tagLst>
</file>

<file path=ppt/tags/tag303.xml><?xml version="1.0" encoding="utf-8"?>
<p:tagLst xmlns:a="http://schemas.openxmlformats.org/drawingml/2006/main" xmlns:r="http://schemas.openxmlformats.org/officeDocument/2006/relationships" xmlns:p="http://schemas.openxmlformats.org/presentationml/2006/main">
  <p:tag name="DVSHAPEID" val="9jpTCl0rBhssA0FZh5lAJC"/>
</p:tagLst>
</file>

<file path=ppt/tags/tag304.xml><?xml version="1.0" encoding="utf-8"?>
<p:tagLst xmlns:a="http://schemas.openxmlformats.org/drawingml/2006/main" xmlns:r="http://schemas.openxmlformats.org/officeDocument/2006/relationships" xmlns:p="http://schemas.openxmlformats.org/presentationml/2006/main">
  <p:tag name="DVSECTIONID" val="MhsRiR6rNSOHzegrJfYYyc"/>
</p:tagLst>
</file>

<file path=ppt/tags/tag305.xml><?xml version="1.0" encoding="utf-8"?>
<p:tagLst xmlns:a="http://schemas.openxmlformats.org/drawingml/2006/main" xmlns:r="http://schemas.openxmlformats.org/officeDocument/2006/relationships" xmlns:p="http://schemas.openxmlformats.org/presentationml/2006/main">
  <p:tag name="DVSHAPEID" val="yGYBwQbAopgHmuy3j95LOS"/>
</p:tagLst>
</file>

<file path=ppt/tags/tag30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bm1VaSMcIXuISIbHwS2qzE"/>
</p:tagLst>
</file>

<file path=ppt/tags/tag307.xml><?xml version="1.0" encoding="utf-8"?>
<p:tagLst xmlns:a="http://schemas.openxmlformats.org/drawingml/2006/main" xmlns:r="http://schemas.openxmlformats.org/officeDocument/2006/relationships" xmlns:p="http://schemas.openxmlformats.org/presentationml/2006/main">
  <p:tag name="DVSHAPEID" val="prlxZlJR0lUT14srTLbklI"/>
</p:tagLst>
</file>

<file path=ppt/tags/tag308.xml><?xml version="1.0" encoding="utf-8"?>
<p:tagLst xmlns:a="http://schemas.openxmlformats.org/drawingml/2006/main" xmlns:r="http://schemas.openxmlformats.org/officeDocument/2006/relationships" xmlns:p="http://schemas.openxmlformats.org/presentationml/2006/main">
  <p:tag name="DVSHAPEID" val="5QZW1zLex1MwTYy4lFIJh7"/>
</p:tagLst>
</file>

<file path=ppt/tags/tag309.xml><?xml version="1.0" encoding="utf-8"?>
<p:tagLst xmlns:a="http://schemas.openxmlformats.org/drawingml/2006/main" xmlns:r="http://schemas.openxmlformats.org/officeDocument/2006/relationships" xmlns:p="http://schemas.openxmlformats.org/presentationml/2006/main">
  <p:tag name="DVSECTIONID" val="Kr2W0tvWxQqwAKsjzV5gaC"/>
</p:tagLst>
</file>

<file path=ppt/tags/tag31.xml><?xml version="1.0" encoding="utf-8"?>
<p:tagLst xmlns:a="http://schemas.openxmlformats.org/drawingml/2006/main" xmlns:r="http://schemas.openxmlformats.org/officeDocument/2006/relationships" xmlns:p="http://schemas.openxmlformats.org/presentationml/2006/main">
  <p:tag name="DVSHAPEID" val="4cyxYS0riJ7Gay9WQRbmVe"/>
</p:tagLst>
</file>

<file path=ppt/tags/tag310.xml><?xml version="1.0" encoding="utf-8"?>
<p:tagLst xmlns:a="http://schemas.openxmlformats.org/drawingml/2006/main" xmlns:r="http://schemas.openxmlformats.org/officeDocument/2006/relationships" xmlns:p="http://schemas.openxmlformats.org/presentationml/2006/main">
  <p:tag name="DVSHAPEID" val="7uauTOpwBBrYiiXp3V2WCn"/>
</p:tagLst>
</file>

<file path=ppt/tags/tag311.xml><?xml version="1.0" encoding="utf-8"?>
<p:tagLst xmlns:a="http://schemas.openxmlformats.org/drawingml/2006/main" xmlns:r="http://schemas.openxmlformats.org/officeDocument/2006/relationships" xmlns:p="http://schemas.openxmlformats.org/presentationml/2006/main">
  <p:tag name="DVSHAPEID" val="fbC3vilzDviFzuq1WmbSNE"/>
</p:tagLst>
</file>

<file path=ppt/tags/tag312.xml><?xml version="1.0" encoding="utf-8"?>
<p:tagLst xmlns:a="http://schemas.openxmlformats.org/drawingml/2006/main" xmlns:r="http://schemas.openxmlformats.org/officeDocument/2006/relationships" xmlns:p="http://schemas.openxmlformats.org/presentationml/2006/main">
  <p:tag name="DVSHAPEID" val="gncf5T6aISgKeZSQj7a2YV"/>
</p:tagLst>
</file>

<file path=ppt/tags/tag313.xml><?xml version="1.0" encoding="utf-8"?>
<p:tagLst xmlns:a="http://schemas.openxmlformats.org/drawingml/2006/main" xmlns:r="http://schemas.openxmlformats.org/officeDocument/2006/relationships" xmlns:p="http://schemas.openxmlformats.org/presentationml/2006/main">
  <p:tag name="DVSHAPEID" val="FCJtZ1YGLKzAVeQfcrstMp"/>
</p:tagLst>
</file>

<file path=ppt/tags/tag314.xml><?xml version="1.0" encoding="utf-8"?>
<p:tagLst xmlns:a="http://schemas.openxmlformats.org/drawingml/2006/main" xmlns:r="http://schemas.openxmlformats.org/officeDocument/2006/relationships" xmlns:p="http://schemas.openxmlformats.org/presentationml/2006/main">
  <p:tag name="DVSHAPEID" val="pPfr9634HLGkIzwBU4b27v"/>
</p:tagLst>
</file>

<file path=ppt/tags/tag315.xml><?xml version="1.0" encoding="utf-8"?>
<p:tagLst xmlns:a="http://schemas.openxmlformats.org/drawingml/2006/main" xmlns:r="http://schemas.openxmlformats.org/officeDocument/2006/relationships" xmlns:p="http://schemas.openxmlformats.org/presentationml/2006/main">
  <p:tag name="DVSECTIONID" val="Ua9Wr48NrB6zx1PmQDWRkX"/>
</p:tagLst>
</file>

<file path=ppt/tags/tag316.xml><?xml version="1.0" encoding="utf-8"?>
<p:tagLst xmlns:a="http://schemas.openxmlformats.org/drawingml/2006/main" xmlns:r="http://schemas.openxmlformats.org/officeDocument/2006/relationships" xmlns:p="http://schemas.openxmlformats.org/presentationml/2006/main">
  <p:tag name="DVSHAPEID" val="bE3DZ3UIzu9fdTexSSCG3N"/>
</p:tagLst>
</file>

<file path=ppt/tags/tag317.xml><?xml version="1.0" encoding="utf-8"?>
<p:tagLst xmlns:a="http://schemas.openxmlformats.org/drawingml/2006/main" xmlns:r="http://schemas.openxmlformats.org/officeDocument/2006/relationships" xmlns:p="http://schemas.openxmlformats.org/presentationml/2006/main">
  <p:tag name="DVSHAPEID" val="UBwhJBxnhJiUEBov709Ycc"/>
</p:tagLst>
</file>

<file path=ppt/tags/tag31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h2EvZqG3Si28xSM41qNKoP"/>
</p:tagLst>
</file>

<file path=ppt/tags/tag319.xml><?xml version="1.0" encoding="utf-8"?>
<p:tagLst xmlns:a="http://schemas.openxmlformats.org/drawingml/2006/main" xmlns:r="http://schemas.openxmlformats.org/officeDocument/2006/relationships" xmlns:p="http://schemas.openxmlformats.org/presentationml/2006/main">
  <p:tag name="DVSHAPEID" val="bslCnnciqqrnJs7Hjibbcp"/>
</p:tagLst>
</file>

<file path=ppt/tags/tag32.xml><?xml version="1.0" encoding="utf-8"?>
<p:tagLst xmlns:a="http://schemas.openxmlformats.org/drawingml/2006/main" xmlns:r="http://schemas.openxmlformats.org/officeDocument/2006/relationships" xmlns:p="http://schemas.openxmlformats.org/presentationml/2006/main">
  <p:tag name="DVSHAPEID" val="NtYUgX7fFbPyxNn3mxove3"/>
</p:tagLst>
</file>

<file path=ppt/tags/tag320.xml><?xml version="1.0" encoding="utf-8"?>
<p:tagLst xmlns:a="http://schemas.openxmlformats.org/drawingml/2006/main" xmlns:r="http://schemas.openxmlformats.org/officeDocument/2006/relationships" xmlns:p="http://schemas.openxmlformats.org/presentationml/2006/main">
  <p:tag name="DVSECTIONID" val="p0cruc4rjjhWT6iV5I6oIO"/>
</p:tagLst>
</file>

<file path=ppt/tags/tag321.xml><?xml version="1.0" encoding="utf-8"?>
<p:tagLst xmlns:a="http://schemas.openxmlformats.org/drawingml/2006/main" xmlns:r="http://schemas.openxmlformats.org/officeDocument/2006/relationships" xmlns:p="http://schemas.openxmlformats.org/presentationml/2006/main">
  <p:tag name="DVSHAPEID" val="XjfD9mLBw4AIp3V6eabZjS"/>
</p:tagLst>
</file>

<file path=ppt/tags/tag32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xpuXAMCw3AzsCEjxWtZrYI"/>
</p:tagLst>
</file>

<file path=ppt/tags/tag323.xml><?xml version="1.0" encoding="utf-8"?>
<p:tagLst xmlns:a="http://schemas.openxmlformats.org/drawingml/2006/main" xmlns:r="http://schemas.openxmlformats.org/officeDocument/2006/relationships" xmlns:p="http://schemas.openxmlformats.org/presentationml/2006/main">
  <p:tag name="DVSHAPEID" val="sgRVopGRN1ZMv2nJdQxOTn"/>
</p:tagLst>
</file>

<file path=ppt/tags/tag324.xml><?xml version="1.0" encoding="utf-8"?>
<p:tagLst xmlns:a="http://schemas.openxmlformats.org/drawingml/2006/main" xmlns:r="http://schemas.openxmlformats.org/officeDocument/2006/relationships" xmlns:p="http://schemas.openxmlformats.org/presentationml/2006/main">
  <p:tag name="DVSHAPEID" val="N133Md410d54RZMdYmUFhz"/>
</p:tagLst>
</file>

<file path=ppt/tags/tag325.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326.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33.xml><?xml version="1.0" encoding="utf-8"?>
<p:tagLst xmlns:a="http://schemas.openxmlformats.org/drawingml/2006/main" xmlns:r="http://schemas.openxmlformats.org/officeDocument/2006/relationships" xmlns:p="http://schemas.openxmlformats.org/presentationml/2006/main">
  <p:tag name="DVSHAPEID" val="tjSeCHqv2tvQp4y4C2j33V"/>
</p:tagLst>
</file>

<file path=ppt/tags/tag34.xml><?xml version="1.0" encoding="utf-8"?>
<p:tagLst xmlns:a="http://schemas.openxmlformats.org/drawingml/2006/main" xmlns:r="http://schemas.openxmlformats.org/officeDocument/2006/relationships" xmlns:p="http://schemas.openxmlformats.org/presentationml/2006/main">
  <p:tag name="DVSHAPEID" val="QC1mzMuDYp0J0F11lqOa9l"/>
</p:tagLst>
</file>

<file path=ppt/tags/tag35.xml><?xml version="1.0" encoding="utf-8"?>
<p:tagLst xmlns:a="http://schemas.openxmlformats.org/drawingml/2006/main" xmlns:r="http://schemas.openxmlformats.org/officeDocument/2006/relationships" xmlns:p="http://schemas.openxmlformats.org/presentationml/2006/main">
  <p:tag name="DVSHAPEID" val="2HniuiVlcbZxsgdg8D0ou6"/>
</p:tagLst>
</file>

<file path=ppt/tags/tag36.xml><?xml version="1.0" encoding="utf-8"?>
<p:tagLst xmlns:a="http://schemas.openxmlformats.org/drawingml/2006/main" xmlns:r="http://schemas.openxmlformats.org/officeDocument/2006/relationships" xmlns:p="http://schemas.openxmlformats.org/presentationml/2006/main">
  <p:tag name="DVSHAPEID" val="QF4T2AHSeTMuAkYgibHDdO"/>
</p:tagLst>
</file>

<file path=ppt/tags/tag37.xml><?xml version="1.0" encoding="utf-8"?>
<p:tagLst xmlns:a="http://schemas.openxmlformats.org/drawingml/2006/main" xmlns:r="http://schemas.openxmlformats.org/officeDocument/2006/relationships" xmlns:p="http://schemas.openxmlformats.org/presentationml/2006/main">
  <p:tag name="DVSHAPEID" val="KtcLO4iaaKQVRIeBflEjW6"/>
</p:tagLst>
</file>

<file path=ppt/tags/tag38.xml><?xml version="1.0" encoding="utf-8"?>
<p:tagLst xmlns:a="http://schemas.openxmlformats.org/drawingml/2006/main" xmlns:r="http://schemas.openxmlformats.org/officeDocument/2006/relationships" xmlns:p="http://schemas.openxmlformats.org/presentationml/2006/main">
  <p:tag name="DVSHAPEID" val="LYGTiRlOHRS1VBHhLCA4J1"/>
</p:tagLst>
</file>

<file path=ppt/tags/tag39.xml><?xml version="1.0" encoding="utf-8"?>
<p:tagLst xmlns:a="http://schemas.openxmlformats.org/drawingml/2006/main" xmlns:r="http://schemas.openxmlformats.org/officeDocument/2006/relationships" xmlns:p="http://schemas.openxmlformats.org/presentationml/2006/main">
  <p:tag name="DVSHAPEID" val="DEtf2GWmYUSEHe4UMrOl3Z"/>
</p:tagLst>
</file>

<file path=ppt/tags/tag4.xml><?xml version="1.0" encoding="utf-8"?>
<p:tagLst xmlns:a="http://schemas.openxmlformats.org/drawingml/2006/main" xmlns:r="http://schemas.openxmlformats.org/officeDocument/2006/relationships" xmlns:p="http://schemas.openxmlformats.org/presentationml/2006/main">
  <p:tag name="DVSHAPEID" val="5MvWlDJrTvyXW7HlwXshAL"/>
</p:tagLst>
</file>

<file path=ppt/tags/tag40.xml><?xml version="1.0" encoding="utf-8"?>
<p:tagLst xmlns:a="http://schemas.openxmlformats.org/drawingml/2006/main" xmlns:r="http://schemas.openxmlformats.org/officeDocument/2006/relationships" xmlns:p="http://schemas.openxmlformats.org/presentationml/2006/main">
  <p:tag name="DVSHAPEID" val="3PNDTYz1ISnJk2q2OFSlTX"/>
</p:tagLst>
</file>

<file path=ppt/tags/tag41.xml><?xml version="1.0" encoding="utf-8"?>
<p:tagLst xmlns:a="http://schemas.openxmlformats.org/drawingml/2006/main" xmlns:r="http://schemas.openxmlformats.org/officeDocument/2006/relationships" xmlns:p="http://schemas.openxmlformats.org/presentationml/2006/main">
  <p:tag name="DVSHAPEID" val="8gTtdQQ9fnYEADspMXMXc0"/>
</p:tagLst>
</file>

<file path=ppt/tags/tag42.xml><?xml version="1.0" encoding="utf-8"?>
<p:tagLst xmlns:a="http://schemas.openxmlformats.org/drawingml/2006/main" xmlns:r="http://schemas.openxmlformats.org/officeDocument/2006/relationships" xmlns:p="http://schemas.openxmlformats.org/presentationml/2006/main">
  <p:tag name="DVSHAPEID" val="hYU2uJC9tH65HwJqKIbyCZ"/>
</p:tagLst>
</file>

<file path=ppt/tags/tag43.xml><?xml version="1.0" encoding="utf-8"?>
<p:tagLst xmlns:a="http://schemas.openxmlformats.org/drawingml/2006/main" xmlns:r="http://schemas.openxmlformats.org/officeDocument/2006/relationships" xmlns:p="http://schemas.openxmlformats.org/presentationml/2006/main">
  <p:tag name="DVSHAPEID" val="LFrNzoSUyVL8ZUzam6w5Ug"/>
</p:tagLst>
</file>

<file path=ppt/tags/tag44.xml><?xml version="1.0" encoding="utf-8"?>
<p:tagLst xmlns:a="http://schemas.openxmlformats.org/drawingml/2006/main" xmlns:r="http://schemas.openxmlformats.org/officeDocument/2006/relationships" xmlns:p="http://schemas.openxmlformats.org/presentationml/2006/main">
  <p:tag name="DVSHAPEID" val="yvVWFmc3MDnhceAHadhy8a"/>
</p:tagLst>
</file>

<file path=ppt/tags/tag45.xml><?xml version="1.0" encoding="utf-8"?>
<p:tagLst xmlns:a="http://schemas.openxmlformats.org/drawingml/2006/main" xmlns:r="http://schemas.openxmlformats.org/officeDocument/2006/relationships" xmlns:p="http://schemas.openxmlformats.org/presentationml/2006/main">
  <p:tag name="DVSHAPEID" val="jzxPRAm42w5u6VRDJvHv98"/>
</p:tagLst>
</file>

<file path=ppt/tags/tag46.xml><?xml version="1.0" encoding="utf-8"?>
<p:tagLst xmlns:a="http://schemas.openxmlformats.org/drawingml/2006/main" xmlns:r="http://schemas.openxmlformats.org/officeDocument/2006/relationships" xmlns:p="http://schemas.openxmlformats.org/presentationml/2006/main">
  <p:tag name="DVSHAPEID" val="KHHkAEWiOl7obmpQuCHHAQ"/>
</p:tagLst>
</file>

<file path=ppt/tags/tag47.xml><?xml version="1.0" encoding="utf-8"?>
<p:tagLst xmlns:a="http://schemas.openxmlformats.org/drawingml/2006/main" xmlns:r="http://schemas.openxmlformats.org/officeDocument/2006/relationships" xmlns:p="http://schemas.openxmlformats.org/presentationml/2006/main">
  <p:tag name="DVSHAPEID" val="bI7FQwuLRD0bOP7xZI8JIK"/>
</p:tagLst>
</file>

<file path=ppt/tags/tag48.xml><?xml version="1.0" encoding="utf-8"?>
<p:tagLst xmlns:a="http://schemas.openxmlformats.org/drawingml/2006/main" xmlns:r="http://schemas.openxmlformats.org/officeDocument/2006/relationships" xmlns:p="http://schemas.openxmlformats.org/presentationml/2006/main">
  <p:tag name="DVSHAPEID" val="nIKueS14OsxUvZcVOpO2tt"/>
</p:tagLst>
</file>

<file path=ppt/tags/tag49.xml><?xml version="1.0" encoding="utf-8"?>
<p:tagLst xmlns:a="http://schemas.openxmlformats.org/drawingml/2006/main" xmlns:r="http://schemas.openxmlformats.org/officeDocument/2006/relationships" xmlns:p="http://schemas.openxmlformats.org/presentationml/2006/main">
  <p:tag name="DVSHAPEID" val="o0yAJWCYzR8rkpVliBKMPx"/>
</p:tagLst>
</file>

<file path=ppt/tags/tag5.xml><?xml version="1.0" encoding="utf-8"?>
<p:tagLst xmlns:a="http://schemas.openxmlformats.org/drawingml/2006/main" xmlns:r="http://schemas.openxmlformats.org/officeDocument/2006/relationships" xmlns:p="http://schemas.openxmlformats.org/presentationml/2006/main">
  <p:tag name="DVSHAPEID" val="YfwsPJZbIlZ5lpR0EersjA"/>
</p:tagLst>
</file>

<file path=ppt/tags/tag50.xml><?xml version="1.0" encoding="utf-8"?>
<p:tagLst xmlns:a="http://schemas.openxmlformats.org/drawingml/2006/main" xmlns:r="http://schemas.openxmlformats.org/officeDocument/2006/relationships" xmlns:p="http://schemas.openxmlformats.org/presentationml/2006/main">
  <p:tag name="DVSHAPEID" val="DTj7k4TJVFgTjJWE94rPTG"/>
</p:tagLst>
</file>

<file path=ppt/tags/tag51.xml><?xml version="1.0" encoding="utf-8"?>
<p:tagLst xmlns:a="http://schemas.openxmlformats.org/drawingml/2006/main" xmlns:r="http://schemas.openxmlformats.org/officeDocument/2006/relationships" xmlns:p="http://schemas.openxmlformats.org/presentationml/2006/main">
  <p:tag name="DVSHAPEID" val="M4FM0s6ciHDQmEgBCx5PVs"/>
</p:tagLst>
</file>

<file path=ppt/tags/tag52.xml><?xml version="1.0" encoding="utf-8"?>
<p:tagLst xmlns:a="http://schemas.openxmlformats.org/drawingml/2006/main" xmlns:r="http://schemas.openxmlformats.org/officeDocument/2006/relationships" xmlns:p="http://schemas.openxmlformats.org/presentationml/2006/main">
  <p:tag name="DVSHAPEID" val="aq5bpEsFk0EX7esy4rCJmz"/>
</p:tagLst>
</file>

<file path=ppt/tags/tag53.xml><?xml version="1.0" encoding="utf-8"?>
<p:tagLst xmlns:a="http://schemas.openxmlformats.org/drawingml/2006/main" xmlns:r="http://schemas.openxmlformats.org/officeDocument/2006/relationships" xmlns:p="http://schemas.openxmlformats.org/presentationml/2006/main">
  <p:tag name="DVSHAPEID" val="ftmhnysTK3KjUeGO3rJDmD"/>
</p:tagLst>
</file>

<file path=ppt/tags/tag54.xml><?xml version="1.0" encoding="utf-8"?>
<p:tagLst xmlns:a="http://schemas.openxmlformats.org/drawingml/2006/main" xmlns:r="http://schemas.openxmlformats.org/officeDocument/2006/relationships" xmlns:p="http://schemas.openxmlformats.org/presentationml/2006/main">
  <p:tag name="DVSHAPEID" val="cpx293tDdc5BaCO8hUdrgA"/>
</p:tagLst>
</file>

<file path=ppt/tags/tag55.xml><?xml version="1.0" encoding="utf-8"?>
<p:tagLst xmlns:a="http://schemas.openxmlformats.org/drawingml/2006/main" xmlns:r="http://schemas.openxmlformats.org/officeDocument/2006/relationships" xmlns:p="http://schemas.openxmlformats.org/presentationml/2006/main">
  <p:tag name="DVSHAPEID" val="cNkeRgoaZJdChXJkpoq6Qy"/>
</p:tagLst>
</file>

<file path=ppt/tags/tag56.xml><?xml version="1.0" encoding="utf-8"?>
<p:tagLst xmlns:a="http://schemas.openxmlformats.org/drawingml/2006/main" xmlns:r="http://schemas.openxmlformats.org/officeDocument/2006/relationships" xmlns:p="http://schemas.openxmlformats.org/presentationml/2006/main">
  <p:tag name="DVSHAPEID" val="ei34ZUaPpVnBcKHUccf2cm"/>
</p:tagLst>
</file>

<file path=ppt/tags/tag57.xml><?xml version="1.0" encoding="utf-8"?>
<p:tagLst xmlns:a="http://schemas.openxmlformats.org/drawingml/2006/main" xmlns:r="http://schemas.openxmlformats.org/officeDocument/2006/relationships" xmlns:p="http://schemas.openxmlformats.org/presentationml/2006/main">
  <p:tag name="DVSHAPEID" val="nylRpWvO09KEz1aMht09ji"/>
</p:tagLst>
</file>

<file path=ppt/tags/tag58.xml><?xml version="1.0" encoding="utf-8"?>
<p:tagLst xmlns:a="http://schemas.openxmlformats.org/drawingml/2006/main" xmlns:r="http://schemas.openxmlformats.org/officeDocument/2006/relationships" xmlns:p="http://schemas.openxmlformats.org/presentationml/2006/main">
  <p:tag name="DVSHAPEID" val="fGKYCubeROlSUuJ7vdkBUd"/>
</p:tagLst>
</file>

<file path=ppt/tags/tag59.xml><?xml version="1.0" encoding="utf-8"?>
<p:tagLst xmlns:a="http://schemas.openxmlformats.org/drawingml/2006/main" xmlns:r="http://schemas.openxmlformats.org/officeDocument/2006/relationships" xmlns:p="http://schemas.openxmlformats.org/presentationml/2006/main">
  <p:tag name="DVSHAPEID" val="QybGKqVL1225jE6qj0DMiW"/>
</p:tagLst>
</file>

<file path=ppt/tags/tag6.xml><?xml version="1.0" encoding="utf-8"?>
<p:tagLst xmlns:a="http://schemas.openxmlformats.org/drawingml/2006/main" xmlns:r="http://schemas.openxmlformats.org/officeDocument/2006/relationships" xmlns:p="http://schemas.openxmlformats.org/presentationml/2006/main">
  <p:tag name="DVSHAPEID" val="Flsnb836du0jNgqSOZsHNd"/>
</p:tagLst>
</file>

<file path=ppt/tags/tag60.xml><?xml version="1.0" encoding="utf-8"?>
<p:tagLst xmlns:a="http://schemas.openxmlformats.org/drawingml/2006/main" xmlns:r="http://schemas.openxmlformats.org/officeDocument/2006/relationships" xmlns:p="http://schemas.openxmlformats.org/presentationml/2006/main">
  <p:tag name="DVSHAPEID" val="iH6F39YNPIn1PcNWKLi5Mj"/>
</p:tagLst>
</file>

<file path=ppt/tags/tag61.xml><?xml version="1.0" encoding="utf-8"?>
<p:tagLst xmlns:a="http://schemas.openxmlformats.org/drawingml/2006/main" xmlns:r="http://schemas.openxmlformats.org/officeDocument/2006/relationships" xmlns:p="http://schemas.openxmlformats.org/presentationml/2006/main">
  <p:tag name="DVSHAPEID" val="POb404TjY8UTfuz4mMNedj"/>
</p:tagLst>
</file>

<file path=ppt/tags/tag62.xml><?xml version="1.0" encoding="utf-8"?>
<p:tagLst xmlns:a="http://schemas.openxmlformats.org/drawingml/2006/main" xmlns:r="http://schemas.openxmlformats.org/officeDocument/2006/relationships" xmlns:p="http://schemas.openxmlformats.org/presentationml/2006/main">
  <p:tag name="DVSHAPEID" val="IhPUDngRudaZRhuY8TTvKf"/>
</p:tagLst>
</file>

<file path=ppt/tags/tag63.xml><?xml version="1.0" encoding="utf-8"?>
<p:tagLst xmlns:a="http://schemas.openxmlformats.org/drawingml/2006/main" xmlns:r="http://schemas.openxmlformats.org/officeDocument/2006/relationships" xmlns:p="http://schemas.openxmlformats.org/presentationml/2006/main">
  <p:tag name="DVSHAPEID" val="7WXimGowhy5v6Uf6rw36EG"/>
</p:tagLst>
</file>

<file path=ppt/tags/tag64.xml><?xml version="1.0" encoding="utf-8"?>
<p:tagLst xmlns:a="http://schemas.openxmlformats.org/drawingml/2006/main" xmlns:r="http://schemas.openxmlformats.org/officeDocument/2006/relationships" xmlns:p="http://schemas.openxmlformats.org/presentationml/2006/main">
  <p:tag name="DVSHAPEID" val="JfCizoEUlIztaTWk0AsXWC"/>
</p:tagLst>
</file>

<file path=ppt/tags/tag65.xml><?xml version="1.0" encoding="utf-8"?>
<p:tagLst xmlns:a="http://schemas.openxmlformats.org/drawingml/2006/main" xmlns:r="http://schemas.openxmlformats.org/officeDocument/2006/relationships" xmlns:p="http://schemas.openxmlformats.org/presentationml/2006/main">
  <p:tag name="DVSHAPEID" val="UlbAJ1rmrDBqcHF460Sncn"/>
</p:tagLst>
</file>

<file path=ppt/tags/tag66.xml><?xml version="1.0" encoding="utf-8"?>
<p:tagLst xmlns:a="http://schemas.openxmlformats.org/drawingml/2006/main" xmlns:r="http://schemas.openxmlformats.org/officeDocument/2006/relationships" xmlns:p="http://schemas.openxmlformats.org/presentationml/2006/main">
  <p:tag name="DVSHAPEID" val="WDKma7vsDGK7lh6ZECsYgW"/>
</p:tagLst>
</file>

<file path=ppt/tags/tag67.xml><?xml version="1.0" encoding="utf-8"?>
<p:tagLst xmlns:a="http://schemas.openxmlformats.org/drawingml/2006/main" xmlns:r="http://schemas.openxmlformats.org/officeDocument/2006/relationships" xmlns:p="http://schemas.openxmlformats.org/presentationml/2006/main">
  <p:tag name="DVSHAPEID" val="SJGeEWus5ypxpyQmRkRZZV"/>
</p:tagLst>
</file>

<file path=ppt/tags/tag68.xml><?xml version="1.0" encoding="utf-8"?>
<p:tagLst xmlns:a="http://schemas.openxmlformats.org/drawingml/2006/main" xmlns:r="http://schemas.openxmlformats.org/officeDocument/2006/relationships" xmlns:p="http://schemas.openxmlformats.org/presentationml/2006/main">
  <p:tag name="DVSHAPEID" val="F4moX6lfUe6ZK0FVtzYbAc"/>
</p:tagLst>
</file>

<file path=ppt/tags/tag69.xml><?xml version="1.0" encoding="utf-8"?>
<p:tagLst xmlns:a="http://schemas.openxmlformats.org/drawingml/2006/main" xmlns:r="http://schemas.openxmlformats.org/officeDocument/2006/relationships" xmlns:p="http://schemas.openxmlformats.org/presentationml/2006/main">
  <p:tag name="DVSHAPEID" val="IORy9hL86hWX4BSfYn6QEa"/>
</p:tagLst>
</file>

<file path=ppt/tags/tag7.xml><?xml version="1.0" encoding="utf-8"?>
<p:tagLst xmlns:a="http://schemas.openxmlformats.org/drawingml/2006/main" xmlns:r="http://schemas.openxmlformats.org/officeDocument/2006/relationships" xmlns:p="http://schemas.openxmlformats.org/presentationml/2006/main">
  <p:tag name="DVSHAPEID" val="XRMitwjdQ8rnzaZrxQ8B7v"/>
</p:tagLst>
</file>

<file path=ppt/tags/tag70.xml><?xml version="1.0" encoding="utf-8"?>
<p:tagLst xmlns:a="http://schemas.openxmlformats.org/drawingml/2006/main" xmlns:r="http://schemas.openxmlformats.org/officeDocument/2006/relationships" xmlns:p="http://schemas.openxmlformats.org/presentationml/2006/main">
  <p:tag name="DVSHAPEID" val="qpNQHVRi0OktmxwoX3tL7P"/>
</p:tagLst>
</file>

<file path=ppt/tags/tag71.xml><?xml version="1.0" encoding="utf-8"?>
<p:tagLst xmlns:a="http://schemas.openxmlformats.org/drawingml/2006/main" xmlns:r="http://schemas.openxmlformats.org/officeDocument/2006/relationships" xmlns:p="http://schemas.openxmlformats.org/presentationml/2006/main">
  <p:tag name="DVSHAPEID" val="3NV42dAB4JxxnsLjAPhOg8"/>
</p:tagLst>
</file>

<file path=ppt/tags/tag72.xml><?xml version="1.0" encoding="utf-8"?>
<p:tagLst xmlns:a="http://schemas.openxmlformats.org/drawingml/2006/main" xmlns:r="http://schemas.openxmlformats.org/officeDocument/2006/relationships" xmlns:p="http://schemas.openxmlformats.org/presentationml/2006/main">
  <p:tag name="DVSHAPEID" val="CBelIzp2mS2BmZUDTDHoJB"/>
</p:tagLst>
</file>

<file path=ppt/tags/tag73.xml><?xml version="1.0" encoding="utf-8"?>
<p:tagLst xmlns:a="http://schemas.openxmlformats.org/drawingml/2006/main" xmlns:r="http://schemas.openxmlformats.org/officeDocument/2006/relationships" xmlns:p="http://schemas.openxmlformats.org/presentationml/2006/main">
  <p:tag name="DVSHAPEID" val="VP94DEtEujyUbkPHu0b2nF"/>
</p:tagLst>
</file>

<file path=ppt/tags/tag74.xml><?xml version="1.0" encoding="utf-8"?>
<p:tagLst xmlns:a="http://schemas.openxmlformats.org/drawingml/2006/main" xmlns:r="http://schemas.openxmlformats.org/officeDocument/2006/relationships" xmlns:p="http://schemas.openxmlformats.org/presentationml/2006/main">
  <p:tag name="DVSECTIONID" val="LV1xrgHmFoYdZF0F2TSe59"/>
</p:tagLst>
</file>

<file path=ppt/tags/tag75.xml><?xml version="1.0" encoding="utf-8"?>
<p:tagLst xmlns:a="http://schemas.openxmlformats.org/drawingml/2006/main" xmlns:r="http://schemas.openxmlformats.org/officeDocument/2006/relationships" xmlns:p="http://schemas.openxmlformats.org/presentationml/2006/main">
  <p:tag name="DVSHAPEID" val="QAYGL5k4D06BsNXxChPNfH"/>
</p:tagLst>
</file>

<file path=ppt/tags/tag76.xml><?xml version="1.0" encoding="utf-8"?>
<p:tagLst xmlns:a="http://schemas.openxmlformats.org/drawingml/2006/main" xmlns:r="http://schemas.openxmlformats.org/officeDocument/2006/relationships" xmlns:p="http://schemas.openxmlformats.org/presentationml/2006/main">
  <p:tag name="DVSHAPEID" val="nrtECyMCphPOyTYT0wbZWz"/>
</p:tagLst>
</file>

<file path=ppt/tags/tag77.xml><?xml version="1.0" encoding="utf-8"?>
<p:tagLst xmlns:a="http://schemas.openxmlformats.org/drawingml/2006/main" xmlns:r="http://schemas.openxmlformats.org/officeDocument/2006/relationships" xmlns:p="http://schemas.openxmlformats.org/presentationml/2006/main">
  <p:tag name="DVSHAPEID" val="l1bvAoRHBbt9dxc7tMi0AP"/>
</p:tagLst>
</file>

<file path=ppt/tags/tag78.xml><?xml version="1.0" encoding="utf-8"?>
<p:tagLst xmlns:a="http://schemas.openxmlformats.org/drawingml/2006/main" xmlns:r="http://schemas.openxmlformats.org/officeDocument/2006/relationships" xmlns:p="http://schemas.openxmlformats.org/presentationml/2006/main">
  <p:tag name="DVSECTIONID" val="P4k1mo31llM0FLohO99PxH"/>
</p:tagLst>
</file>

<file path=ppt/tags/tag79.xml><?xml version="1.0" encoding="utf-8"?>
<p:tagLst xmlns:a="http://schemas.openxmlformats.org/drawingml/2006/main" xmlns:r="http://schemas.openxmlformats.org/officeDocument/2006/relationships" xmlns:p="http://schemas.openxmlformats.org/presentationml/2006/main">
  <p:tag name="DVSHAPEID" val="MEe3yIhjBgKO6st6XnLIFD"/>
</p:tagLst>
</file>

<file path=ppt/tags/tag8.xml><?xml version="1.0" encoding="utf-8"?>
<p:tagLst xmlns:a="http://schemas.openxmlformats.org/drawingml/2006/main" xmlns:r="http://schemas.openxmlformats.org/officeDocument/2006/relationships" xmlns:p="http://schemas.openxmlformats.org/presentationml/2006/main">
  <p:tag name="DVSHAPEID" val="41BBzLqr0CNsoBBTFxN0ES"/>
</p:tagLst>
</file>

<file path=ppt/tags/tag80.xml><?xml version="1.0" encoding="utf-8"?>
<p:tagLst xmlns:a="http://schemas.openxmlformats.org/drawingml/2006/main" xmlns:r="http://schemas.openxmlformats.org/officeDocument/2006/relationships" xmlns:p="http://schemas.openxmlformats.org/presentationml/2006/main">
  <p:tag name="DVSHAPEID" val="koGrGS2pGVYwewhxQ8piAd"/>
</p:tagLst>
</file>

<file path=ppt/tags/tag81.xml><?xml version="1.0" encoding="utf-8"?>
<p:tagLst xmlns:a="http://schemas.openxmlformats.org/drawingml/2006/main" xmlns:r="http://schemas.openxmlformats.org/officeDocument/2006/relationships" xmlns:p="http://schemas.openxmlformats.org/presentationml/2006/main">
  <p:tag name="DVSECTIONID" val="C2hFKbA5HnMC6WcpUjiE2C"/>
</p:tagLst>
</file>

<file path=ppt/tags/tag82.xml><?xml version="1.0" encoding="utf-8"?>
<p:tagLst xmlns:a="http://schemas.openxmlformats.org/drawingml/2006/main" xmlns:r="http://schemas.openxmlformats.org/officeDocument/2006/relationships" xmlns:p="http://schemas.openxmlformats.org/presentationml/2006/main">
  <p:tag name="DVSHAPEID" val="porKEnOUfS99jQm71ogczP"/>
</p:tagLst>
</file>

<file path=ppt/tags/tag83.xml><?xml version="1.0" encoding="utf-8"?>
<p:tagLst xmlns:a="http://schemas.openxmlformats.org/drawingml/2006/main" xmlns:r="http://schemas.openxmlformats.org/officeDocument/2006/relationships" xmlns:p="http://schemas.openxmlformats.org/presentationml/2006/main">
  <p:tag name="DVSHAPEID" val="PAeWPqxCin27Zh0WeFALF6"/>
</p:tagLst>
</file>

<file path=ppt/tags/tag84.xml><?xml version="1.0" encoding="utf-8"?>
<p:tagLst xmlns:a="http://schemas.openxmlformats.org/drawingml/2006/main" xmlns:r="http://schemas.openxmlformats.org/officeDocument/2006/relationships" xmlns:p="http://schemas.openxmlformats.org/presentationml/2006/main">
  <p:tag name="DVSHAPEID" val="m4cqaI711oEAzRwIxonDAM"/>
</p:tagLst>
</file>

<file path=ppt/tags/tag85.xml><?xml version="1.0" encoding="utf-8"?>
<p:tagLst xmlns:a="http://schemas.openxmlformats.org/drawingml/2006/main" xmlns:r="http://schemas.openxmlformats.org/officeDocument/2006/relationships" xmlns:p="http://schemas.openxmlformats.org/presentationml/2006/main">
  <p:tag name="DVSECTIONID" val="qZ0fhL5J5gB7riKGESqgEp"/>
</p:tagLst>
</file>

<file path=ppt/tags/tag86.xml><?xml version="1.0" encoding="utf-8"?>
<p:tagLst xmlns:a="http://schemas.openxmlformats.org/drawingml/2006/main" xmlns:r="http://schemas.openxmlformats.org/officeDocument/2006/relationships" xmlns:p="http://schemas.openxmlformats.org/presentationml/2006/main">
  <p:tag name="DVSHAPEID" val="6cR475aBBN9Jd9JofPvglE"/>
</p:tagLst>
</file>

<file path=ppt/tags/tag87.xml><?xml version="1.0" encoding="utf-8"?>
<p:tagLst xmlns:a="http://schemas.openxmlformats.org/drawingml/2006/main" xmlns:r="http://schemas.openxmlformats.org/officeDocument/2006/relationships" xmlns:p="http://schemas.openxmlformats.org/presentationml/2006/main">
  <p:tag name="DVSHAPEID" val="tpI8pv7co2vzY0z6A1RqMQ"/>
</p:tagLst>
</file>

<file path=ppt/tags/tag88.xml><?xml version="1.0" encoding="utf-8"?>
<p:tagLst xmlns:a="http://schemas.openxmlformats.org/drawingml/2006/main" xmlns:r="http://schemas.openxmlformats.org/officeDocument/2006/relationships" xmlns:p="http://schemas.openxmlformats.org/presentationml/2006/main">
  <p:tag name="DVSECTIONID" val="d3Fr4ofQwTE0BhFvTPZYhw"/>
</p:tagLst>
</file>

<file path=ppt/tags/tag89.xml><?xml version="1.0" encoding="utf-8"?>
<p:tagLst xmlns:a="http://schemas.openxmlformats.org/drawingml/2006/main" xmlns:r="http://schemas.openxmlformats.org/officeDocument/2006/relationships" xmlns:p="http://schemas.openxmlformats.org/presentationml/2006/main">
  <p:tag name="DVSHAPEID" val="qPDnY98y8jrrJsmYGEtpp7"/>
</p:tagLst>
</file>

<file path=ppt/tags/tag9.xml><?xml version="1.0" encoding="utf-8"?>
<p:tagLst xmlns:a="http://schemas.openxmlformats.org/drawingml/2006/main" xmlns:r="http://schemas.openxmlformats.org/officeDocument/2006/relationships" xmlns:p="http://schemas.openxmlformats.org/presentationml/2006/main">
  <p:tag name="DVSHAPEID" val="RpGgSnsBzb6rNLGRWxMo7P"/>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0ZvTEdEqdMY1MXzQGGtfKI"/>
</p:tagLst>
</file>

<file path=ppt/tags/tag91.xml><?xml version="1.0" encoding="utf-8"?>
<p:tagLst xmlns:a="http://schemas.openxmlformats.org/drawingml/2006/main" xmlns:r="http://schemas.openxmlformats.org/officeDocument/2006/relationships" xmlns:p="http://schemas.openxmlformats.org/presentationml/2006/main">
  <p:tag name="DVSHAPEID" val="dDbJP9etpUSCYSv2xY3PTc"/>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srHt19YAgG7G2GVaJ1b5FS"/>
</p:tagLst>
</file>

<file path=ppt/tags/tag93.xml><?xml version="1.0" encoding="utf-8"?>
<p:tagLst xmlns:a="http://schemas.openxmlformats.org/drawingml/2006/main" xmlns:r="http://schemas.openxmlformats.org/officeDocument/2006/relationships" xmlns:p="http://schemas.openxmlformats.org/presentationml/2006/main">
  <p:tag name="DVSHAPEID" val="8wg7KClcXnqjCZbejZkETw"/>
</p:tagLst>
</file>

<file path=ppt/tags/tag94.xml><?xml version="1.0" encoding="utf-8"?>
<p:tagLst xmlns:a="http://schemas.openxmlformats.org/drawingml/2006/main" xmlns:r="http://schemas.openxmlformats.org/officeDocument/2006/relationships" xmlns:p="http://schemas.openxmlformats.org/presentationml/2006/main">
  <p:tag name="DVSHAPEID" val="z6tttD7vlzd1vEtIoC8dXu"/>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2AvHV38ju2Miw4cbcusDwh"/>
</p:tagLst>
</file>

<file path=ppt/tags/tag96.xml><?xml version="1.0" encoding="utf-8"?>
<p:tagLst xmlns:a="http://schemas.openxmlformats.org/drawingml/2006/main" xmlns:r="http://schemas.openxmlformats.org/officeDocument/2006/relationships" xmlns:p="http://schemas.openxmlformats.org/presentationml/2006/main">
  <p:tag name="DVSHAPEID" val="bEfvQiE4vfiBX9Dg8H5r2R"/>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T5VTVvWr3E2Ao7XjeVrWb5"/>
</p:tagLst>
</file>

<file path=ppt/tags/tag98.xml><?xml version="1.0" encoding="utf-8"?>
<p:tagLst xmlns:a="http://schemas.openxmlformats.org/drawingml/2006/main" xmlns:r="http://schemas.openxmlformats.org/officeDocument/2006/relationships" xmlns:p="http://schemas.openxmlformats.org/presentationml/2006/main">
  <p:tag name="DVSHAPEID" val="6BuxLBAHwGz4VOdXNOQh3X"/>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J9RYyPGD2lKGqM18Cm3Z8"/>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10135</TotalTime>
  <Words>665</Words>
  <Application>Microsoft Macintosh PowerPoint</Application>
  <PresentationFormat>On-screen Show (4:3)</PresentationFormat>
  <Paragraphs>215</Paragraphs>
  <Slides>132</Slides>
  <Notes>116</Notes>
  <HiddenSlides>0</HiddenSlides>
  <MMClips>1</MMClip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Globe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all now have a voice</vt:lpstr>
      <vt:lpstr>We can easily find  each other</vt:lpstr>
      <vt:lpstr>We can easily work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your head right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billion</vt:lpstr>
      <vt:lpstr>PowerPoint Presentation</vt:lpstr>
      <vt:lpstr>PowerPoint Presentation</vt:lpstr>
      <vt:lpstr>PowerPoint Presentation</vt:lpstr>
      <vt:lpstr>PowerPoint Presentation</vt:lpstr>
      <vt:lpstr>What’s in your head right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What’s in your head right now?</vt:lpstr>
    </vt:vector>
  </TitlesOfParts>
  <Company>STLI, U.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669</cp:revision>
  <cp:lastPrinted>2006-11-29T12:57:57Z</cp:lastPrinted>
  <dcterms:created xsi:type="dcterms:W3CDTF">2006-11-10T16:41:19Z</dcterms:created>
  <dcterms:modified xsi:type="dcterms:W3CDTF">2011-11-03T12:46:31Z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13ahXN05dfh8DNQLINjuiQBiWvIN4kNhzVNIc-675yAE</vt:lpwstr>
  </property>
  <property fmtid="{D5CDD505-2E9C-101B-9397-08002B2CF9AE}" pid="3" name="Google.Documents.RevisionId">
    <vt:lpwstr>17477785983921132815</vt:lpwstr>
  </property>
  <property fmtid="{D5CDD505-2E9C-101B-9397-08002B2CF9AE}" pid="4" name="Google.Documents.PreviousRevisionId">
    <vt:lpwstr>09689244621272075478</vt:lpwstr>
  </property>
  <property fmtid="{D5CDD505-2E9C-101B-9397-08002B2CF9AE}" pid="5" name="Google.Documents.PluginVersion">
    <vt:lpwstr>2.0.2154.5604</vt:lpwstr>
  </property>
  <property fmtid="{D5CDD505-2E9C-101B-9397-08002B2CF9AE}" pid="6" name="Google.Documents.MergeIncapabilityFlags">
    <vt:i4>0</vt:i4>
  </property>
  <property fmtid="{D5CDD505-2E9C-101B-9397-08002B2CF9AE}" pid="7" name="Google.Documents.Tracking">
    <vt:lpwstr>true</vt:lpwstr>
  </property>
</Properties>
</file>