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78.xml" ContentType="application/vnd.openxmlformats-officedocument.presentationml.tags+xml"/>
  <Override PartName="/ppt/tags/tag79.xml" ContentType="application/vnd.openxmlformats-officedocument.presentationml.tags+xml"/>
  <Override PartName="/ppt/notesSlides/notesSlide2.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3.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4.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5.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notesSlides/notesSlide6.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notesSlides/notesSlide7.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8.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notesSlides/notesSlide9.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10.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11.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12.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notesSlides/notesSlide13.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notesSlides/notesSlide14.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notesSlides/notesSlide15.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notesSlides/notesSlide16.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notesSlides/notesSlide17.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notesSlides/notesSlide18.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notesSlides/notesSlide19.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notesSlides/notesSlide20.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notesSlides/notesSlide21.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notesSlides/notesSlide22.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notesSlides/notesSlide23.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notesSlides/notesSlide24.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notesSlides/notesSlide25.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notesSlides/notesSlide26.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notesSlides/notesSlide27.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notesSlides/notesSlide28.xml" ContentType="application/vnd.openxmlformats-officedocument.presentationml.notesSlide+xml"/>
  <Override PartName="/ppt/tags/tag137.xml" ContentType="application/vnd.openxmlformats-officedocument.presentationml.tags+xml"/>
  <Override PartName="/ppt/tags/tag138.xml" ContentType="application/vnd.openxmlformats-officedocument.presentationml.tags+xml"/>
  <Override PartName="/ppt/notesSlides/notesSlide29.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notesSlides/notesSlide30.xml" ContentType="application/vnd.openxmlformats-officedocument.presentationml.notesSlide+xml"/>
  <Override PartName="/ppt/tags/tag141.xml" ContentType="application/vnd.openxmlformats-officedocument.presentationml.tags+xml"/>
  <Override PartName="/ppt/tags/tag142.xml" ContentType="application/vnd.openxmlformats-officedocument.presentationml.tags+xml"/>
  <Override PartName="/ppt/notesSlides/notesSlide31.xml" ContentType="application/vnd.openxmlformats-officedocument.presentationml.notesSlide+xml"/>
  <Override PartName="/ppt/tags/tag143.xml" ContentType="application/vnd.openxmlformats-officedocument.presentationml.tags+xml"/>
  <Override PartName="/ppt/tags/tag144.xml" ContentType="application/vnd.openxmlformats-officedocument.presentationml.tags+xml"/>
  <Override PartName="/ppt/notesSlides/notesSlide32.xml" ContentType="application/vnd.openxmlformats-officedocument.presentationml.notesSlide+xml"/>
  <Override PartName="/ppt/tags/tag145.xml" ContentType="application/vnd.openxmlformats-officedocument.presentationml.tags+xml"/>
  <Override PartName="/ppt/tags/tag146.xml" ContentType="application/vnd.openxmlformats-officedocument.presentationml.tags+xml"/>
  <Override PartName="/ppt/notesSlides/notesSlide33.xml" ContentType="application/vnd.openxmlformats-officedocument.presentationml.notesSlide+xml"/>
  <Override PartName="/ppt/tags/tag147.xml" ContentType="application/vnd.openxmlformats-officedocument.presentationml.tags+xml"/>
  <Override PartName="/ppt/tags/tag148.xml" ContentType="application/vnd.openxmlformats-officedocument.presentationml.tags+xml"/>
  <Override PartName="/ppt/notesSlides/notesSlide34.xml" ContentType="application/vnd.openxmlformats-officedocument.presentationml.notesSlide+xml"/>
  <Override PartName="/ppt/tags/tag149.xml" ContentType="application/vnd.openxmlformats-officedocument.presentationml.tags+xml"/>
  <Override PartName="/ppt/tags/tag150.xml" ContentType="application/vnd.openxmlformats-officedocument.presentationml.tags+xml"/>
  <Override PartName="/ppt/notesSlides/notesSlide35.xml" ContentType="application/vnd.openxmlformats-officedocument.presentationml.notesSlide+xml"/>
  <Override PartName="/ppt/tags/tag151.xml" ContentType="application/vnd.openxmlformats-officedocument.presentationml.tags+xml"/>
  <Override PartName="/ppt/tags/tag152.xml" ContentType="application/vnd.openxmlformats-officedocument.presentationml.tags+xml"/>
  <Override PartName="/ppt/notesSlides/notesSlide36.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notesSlides/notesSlide37.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notesSlides/notesSlide38.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notesSlides/notesSlide39.xml" ContentType="application/vnd.openxmlformats-officedocument.presentationml.notesSlide+xml"/>
  <Override PartName="/ppt/tags/tag159.xml" ContentType="application/vnd.openxmlformats-officedocument.presentationml.tags+xml"/>
  <Override PartName="/ppt/tags/tag160.xml" ContentType="application/vnd.openxmlformats-officedocument.presentationml.tags+xml"/>
  <Override PartName="/ppt/notesSlides/notesSlide40.xml" ContentType="application/vnd.openxmlformats-officedocument.presentationml.notesSlide+xml"/>
  <Override PartName="/ppt/tags/tag161.xml" ContentType="application/vnd.openxmlformats-officedocument.presentationml.tags+xml"/>
  <Override PartName="/ppt/tags/tag162.xml" ContentType="application/vnd.openxmlformats-officedocument.presentationml.tags+xml"/>
  <Override PartName="/ppt/notesSlides/notesSlide41.xml" ContentType="application/vnd.openxmlformats-officedocument.presentationml.notesSlide+xml"/>
  <Override PartName="/ppt/tags/tag163.xml" ContentType="application/vnd.openxmlformats-officedocument.presentationml.tags+xml"/>
  <Override PartName="/ppt/tags/tag164.xml" ContentType="application/vnd.openxmlformats-officedocument.presentationml.tags+xml"/>
  <Override PartName="/ppt/notesSlides/notesSlide42.xml" ContentType="application/vnd.openxmlformats-officedocument.presentationml.notesSlide+xml"/>
  <Override PartName="/ppt/tags/tag165.xml" ContentType="application/vnd.openxmlformats-officedocument.presentationml.tags+xml"/>
  <Override PartName="/ppt/tags/tag166.xml" ContentType="application/vnd.openxmlformats-officedocument.presentationml.tags+xml"/>
  <Override PartName="/ppt/notesSlides/notesSlide43.xml" ContentType="application/vnd.openxmlformats-officedocument.presentationml.notesSlide+xml"/>
  <Override PartName="/ppt/tags/tag167.xml" ContentType="application/vnd.openxmlformats-officedocument.presentationml.tags+xml"/>
  <Override PartName="/ppt/tags/tag168.xml" ContentType="application/vnd.openxmlformats-officedocument.presentationml.tags+xml"/>
  <Override PartName="/ppt/notesSlides/notesSlide44.xml" ContentType="application/vnd.openxmlformats-officedocument.presentationml.notesSlide+xml"/>
  <Override PartName="/ppt/tags/tag169.xml" ContentType="application/vnd.openxmlformats-officedocument.presentationml.tags+xml"/>
  <Override PartName="/ppt/tags/tag170.xml" ContentType="application/vnd.openxmlformats-officedocument.presentationml.tags+xml"/>
  <Override PartName="/ppt/notesSlides/notesSlide45.xml" ContentType="application/vnd.openxmlformats-officedocument.presentationml.notesSlide+xml"/>
  <Override PartName="/ppt/tags/tag171.xml" ContentType="application/vnd.openxmlformats-officedocument.presentationml.tags+xml"/>
  <Override PartName="/ppt/notesSlides/notesSlide46.xml" ContentType="application/vnd.openxmlformats-officedocument.presentationml.notesSlide+xml"/>
  <Override PartName="/ppt/tags/tag172.xml" ContentType="application/vnd.openxmlformats-officedocument.presentationml.tags+xml"/>
  <Override PartName="/ppt/notesSlides/notesSlide47.xml" ContentType="application/vnd.openxmlformats-officedocument.presentationml.notesSlide+xml"/>
  <Override PartName="/ppt/tags/tag173.xml" ContentType="application/vnd.openxmlformats-officedocument.presentationml.tags+xml"/>
  <Override PartName="/ppt/tags/tag174.xml" ContentType="application/vnd.openxmlformats-officedocument.presentationml.tags+xml"/>
  <Override PartName="/ppt/notesSlides/notesSlide48.xml" ContentType="application/vnd.openxmlformats-officedocument.presentationml.notesSlide+xml"/>
  <Override PartName="/ppt/tags/tag175.xml" ContentType="application/vnd.openxmlformats-officedocument.presentationml.tags+xml"/>
  <Override PartName="/ppt/notesSlides/notesSlide49.xml" ContentType="application/vnd.openxmlformats-officedocument.presentationml.notesSlide+xml"/>
  <Override PartName="/ppt/tags/tag176.xml" ContentType="application/vnd.openxmlformats-officedocument.presentationml.tags+xml"/>
  <Override PartName="/ppt/tags/tag177.xml" ContentType="application/vnd.openxmlformats-officedocument.presentationml.tags+xml"/>
  <Override PartName="/ppt/notesSlides/notesSlide50.xml" ContentType="application/vnd.openxmlformats-officedocument.presentationml.notesSlide+xml"/>
  <Override PartName="/ppt/tags/tag178.xml" ContentType="application/vnd.openxmlformats-officedocument.presentationml.tags+xml"/>
  <Override PartName="/ppt/tags/tag179.xml" ContentType="application/vnd.openxmlformats-officedocument.presentationml.tags+xml"/>
  <Override PartName="/ppt/notesSlides/notesSlide51.xml" ContentType="application/vnd.openxmlformats-officedocument.presentationml.notesSlide+xml"/>
  <Override PartName="/ppt/tags/tag180.xml" ContentType="application/vnd.openxmlformats-officedocument.presentationml.tags+xml"/>
  <Override PartName="/ppt/tags/tag181.xml" ContentType="application/vnd.openxmlformats-officedocument.presentationml.tags+xml"/>
  <Override PartName="/ppt/notesSlides/notesSlide52.xml" ContentType="application/vnd.openxmlformats-officedocument.presentationml.notesSlide+xml"/>
  <Override PartName="/ppt/tags/tag182.xml" ContentType="application/vnd.openxmlformats-officedocument.presentationml.tags+xml"/>
  <Override PartName="/ppt/tags/tag183.xml" ContentType="application/vnd.openxmlformats-officedocument.presentationml.tags+xml"/>
  <Override PartName="/ppt/notesSlides/notesSlide53.xml" ContentType="application/vnd.openxmlformats-officedocument.presentationml.notesSlide+xml"/>
  <Override PartName="/ppt/tags/tag184.xml" ContentType="application/vnd.openxmlformats-officedocument.presentationml.tags+xml"/>
  <Override PartName="/ppt/tags/tag185.xml" ContentType="application/vnd.openxmlformats-officedocument.presentationml.tags+xml"/>
  <Override PartName="/ppt/notesSlides/notesSlide54.xml" ContentType="application/vnd.openxmlformats-officedocument.presentationml.notesSlide+xml"/>
  <Override PartName="/ppt/tags/tag186.xml" ContentType="application/vnd.openxmlformats-officedocument.presentationml.tags+xml"/>
  <Override PartName="/ppt/tags/tag187.xml" ContentType="application/vnd.openxmlformats-officedocument.presentationml.tags+xml"/>
  <Override PartName="/ppt/notesSlides/notesSlide55.xml" ContentType="application/vnd.openxmlformats-officedocument.presentationml.notesSlide+xml"/>
  <Override PartName="/ppt/tags/tag188.xml" ContentType="application/vnd.openxmlformats-officedocument.presentationml.tags+xml"/>
  <Override PartName="/ppt/tags/tag189.xml" ContentType="application/vnd.openxmlformats-officedocument.presentationml.tags+xml"/>
  <Override PartName="/ppt/notesSlides/notesSlide56.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notesSlides/notesSlide57.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notesSlides/notesSlide58.xml" ContentType="application/vnd.openxmlformats-officedocument.presentationml.notesSlide+xml"/>
  <Override PartName="/ppt/tags/tag194.xml" ContentType="application/vnd.openxmlformats-officedocument.presentationml.tags+xml"/>
  <Override PartName="/ppt/tags/tag195.xml" ContentType="application/vnd.openxmlformats-officedocument.presentationml.tags+xml"/>
  <Override PartName="/ppt/notesSlides/notesSlide59.xml" ContentType="application/vnd.openxmlformats-officedocument.presentationml.notesSlide+xml"/>
  <Override PartName="/ppt/tags/tag196.xml" ContentType="application/vnd.openxmlformats-officedocument.presentationml.tags+xml"/>
  <Override PartName="/ppt/tags/tag197.xml" ContentType="application/vnd.openxmlformats-officedocument.presentationml.tags+xml"/>
  <Override PartName="/ppt/notesSlides/notesSlide60.xml" ContentType="application/vnd.openxmlformats-officedocument.presentationml.notesSlide+xml"/>
  <Override PartName="/ppt/tags/tag198.xml" ContentType="application/vnd.openxmlformats-officedocument.presentationml.tags+xml"/>
  <Override PartName="/ppt/tags/tag199.xml" ContentType="application/vnd.openxmlformats-officedocument.presentationml.tags+xml"/>
  <Override PartName="/ppt/notesSlides/notesSlide61.xml" ContentType="application/vnd.openxmlformats-officedocument.presentationml.notesSlide+xml"/>
  <Override PartName="/ppt/tags/tag200.xml" ContentType="application/vnd.openxmlformats-officedocument.presentationml.tags+xml"/>
  <Override PartName="/ppt/tags/tag201.xml" ContentType="application/vnd.openxmlformats-officedocument.presentationml.tags+xml"/>
  <Override PartName="/ppt/notesSlides/notesSlide62.xml" ContentType="application/vnd.openxmlformats-officedocument.presentationml.notesSlide+xml"/>
  <Override PartName="/ppt/tags/tag202.xml" ContentType="application/vnd.openxmlformats-officedocument.presentationml.tags+xml"/>
  <Override PartName="/ppt/tags/tag203.xml" ContentType="application/vnd.openxmlformats-officedocument.presentationml.tags+xml"/>
  <Override PartName="/ppt/notesSlides/notesSlide63.xml" ContentType="application/vnd.openxmlformats-officedocument.presentationml.notesSlide+xml"/>
  <Override PartName="/ppt/tags/tag204.xml" ContentType="application/vnd.openxmlformats-officedocument.presentationml.tags+xml"/>
  <Override PartName="/ppt/tags/tag205.xml" ContentType="application/vnd.openxmlformats-officedocument.presentationml.tags+xml"/>
  <Override PartName="/ppt/notesSlides/notesSlide64.xml" ContentType="application/vnd.openxmlformats-officedocument.presentationml.notesSlide+xml"/>
  <Override PartName="/ppt/tags/tag206.xml" ContentType="application/vnd.openxmlformats-officedocument.presentationml.tags+xml"/>
  <Override PartName="/ppt/tags/tag207.xml" ContentType="application/vnd.openxmlformats-officedocument.presentationml.tags+xml"/>
  <Override PartName="/ppt/notesSlides/notesSlide65.xml" ContentType="application/vnd.openxmlformats-officedocument.presentationml.notesSlide+xml"/>
  <Override PartName="/ppt/tags/tag208.xml" ContentType="application/vnd.openxmlformats-officedocument.presentationml.tags+xml"/>
  <Override PartName="/ppt/tags/tag209.xml" ContentType="application/vnd.openxmlformats-officedocument.presentationml.tags+xml"/>
  <Override PartName="/ppt/notesSlides/notesSlide66.xml" ContentType="application/vnd.openxmlformats-officedocument.presentationml.notesSlide+xml"/>
  <Override PartName="/ppt/tags/tag210.xml" ContentType="application/vnd.openxmlformats-officedocument.presentationml.tags+xml"/>
  <Override PartName="/ppt/tags/tag211.xml" ContentType="application/vnd.openxmlformats-officedocument.presentationml.tags+xml"/>
  <Override PartName="/ppt/notesSlides/notesSlide67.xml" ContentType="application/vnd.openxmlformats-officedocument.presentationml.notesSlide+xml"/>
  <Override PartName="/ppt/tags/tag212.xml" ContentType="application/vnd.openxmlformats-officedocument.presentationml.tags+xml"/>
  <Override PartName="/ppt/tags/tag213.xml" ContentType="application/vnd.openxmlformats-officedocument.presentationml.tags+xml"/>
  <Override PartName="/ppt/notesSlides/notesSlide68.xml" ContentType="application/vnd.openxmlformats-officedocument.presentationml.notesSlide+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69.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notesSlides/notesSlide70.xml" ContentType="application/vnd.openxmlformats-officedocument.presentationml.notesSlide+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71.xml" ContentType="application/vnd.openxmlformats-officedocument.presentationml.notesSlide+xml"/>
  <Override PartName="/ppt/tags/tag223.xml" ContentType="application/vnd.openxmlformats-officedocument.presentationml.tags+xml"/>
  <Override PartName="/ppt/tags/tag224.xml" ContentType="application/vnd.openxmlformats-officedocument.presentationml.tags+xml"/>
  <Override PartName="/ppt/notesSlides/notesSlide72.xml" ContentType="application/vnd.openxmlformats-officedocument.presentationml.notesSlide+xml"/>
  <Override PartName="/ppt/tags/tag225.xml" ContentType="application/vnd.openxmlformats-officedocument.presentationml.tags+xml"/>
  <Override PartName="/ppt/tags/tag226.xml" ContentType="application/vnd.openxmlformats-officedocument.presentationml.tags+xml"/>
  <Override PartName="/ppt/notesSlides/notesSlide73.xml" ContentType="application/vnd.openxmlformats-officedocument.presentationml.notesSlide+xml"/>
  <Override PartName="/ppt/tags/tag227.xml" ContentType="application/vnd.openxmlformats-officedocument.presentationml.tags+xml"/>
  <Override PartName="/ppt/tags/tag228.xml" ContentType="application/vnd.openxmlformats-officedocument.presentationml.tags+xml"/>
  <Override PartName="/ppt/notesSlides/notesSlide7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notesSlides/notesSlide75.xml" ContentType="application/vnd.openxmlformats-officedocument.presentationml.notesSlide+xml"/>
  <Override PartName="/ppt/tags/tag234.xml" ContentType="application/vnd.openxmlformats-officedocument.presentationml.tags+xml"/>
  <Override PartName="/ppt/tags/tag235.xml" ContentType="application/vnd.openxmlformats-officedocument.presentationml.tags+xml"/>
  <Override PartName="/ppt/notesSlides/notesSlide76.xml" ContentType="application/vnd.openxmlformats-officedocument.presentationml.notesSlide+xml"/>
  <Override PartName="/ppt/tags/tag236.xml" ContentType="application/vnd.openxmlformats-officedocument.presentationml.tags+xml"/>
  <Override PartName="/ppt/tags/tag237.xml" ContentType="application/vnd.openxmlformats-officedocument.presentationml.tags+xml"/>
  <Override PartName="/ppt/notesSlides/notesSlide7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38.xml" ContentType="application/vnd.openxmlformats-officedocument.presentationml.tags+xml"/>
  <Override PartName="/ppt/tags/tag239.xml" ContentType="application/vnd.openxmlformats-officedocument.presentationml.tags+xml"/>
  <Override PartName="/ppt/notesSlides/notesSlide7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40.xml" ContentType="application/vnd.openxmlformats-officedocument.presentationml.tags+xml"/>
  <Override PartName="/ppt/tags/tag241.xml" ContentType="application/vnd.openxmlformats-officedocument.presentationml.tags+xml"/>
  <Override PartName="/ppt/notesSlides/notesSlide79.xml" ContentType="application/vnd.openxmlformats-officedocument.presentationml.notesSlide+xml"/>
  <Override PartName="/ppt/tags/tag242.xml" ContentType="application/vnd.openxmlformats-officedocument.presentationml.tags+xml"/>
  <Override PartName="/ppt/tags/tag243.xml" ContentType="application/vnd.openxmlformats-officedocument.presentationml.tags+xml"/>
  <Override PartName="/ppt/notesSlides/notesSlide80.xml" ContentType="application/vnd.openxmlformats-officedocument.presentationml.notesSlide+xml"/>
  <Override PartName="/ppt/tags/tag244.xml" ContentType="application/vnd.openxmlformats-officedocument.presentationml.tags+xml"/>
  <Override PartName="/ppt/tags/tag245.xml" ContentType="application/vnd.openxmlformats-officedocument.presentationml.tags+xml"/>
  <Override PartName="/ppt/notesSlides/notesSlide81.xml" ContentType="application/vnd.openxmlformats-officedocument.presentationml.notesSlide+xml"/>
  <Override PartName="/ppt/tags/tag246.xml" ContentType="application/vnd.openxmlformats-officedocument.presentationml.tags+xml"/>
  <Override PartName="/ppt/tags/tag247.xml" ContentType="application/vnd.openxmlformats-officedocument.presentationml.tags+xml"/>
  <Override PartName="/ppt/notesSlides/notesSlide82.xml" ContentType="application/vnd.openxmlformats-officedocument.presentationml.notesSlide+xml"/>
  <Override PartName="/ppt/tags/tag248.xml" ContentType="application/vnd.openxmlformats-officedocument.presentationml.tags+xml"/>
  <Override PartName="/ppt/tags/tag249.xml" ContentType="application/vnd.openxmlformats-officedocument.presentationml.tags+xml"/>
  <Override PartName="/ppt/notesSlides/notesSlide83.xml" ContentType="application/vnd.openxmlformats-officedocument.presentationml.notesSlide+xml"/>
  <Override PartName="/ppt/tags/tag250.xml" ContentType="application/vnd.openxmlformats-officedocument.presentationml.tags+xml"/>
  <Override PartName="/ppt/tags/tag251.xml" ContentType="application/vnd.openxmlformats-officedocument.presentationml.tags+xml"/>
  <Override PartName="/ppt/notesSlides/notesSlide84.xml" ContentType="application/vnd.openxmlformats-officedocument.presentationml.notesSlide+xml"/>
  <Override PartName="/ppt/tags/tag252.xml" ContentType="application/vnd.openxmlformats-officedocument.presentationml.tags+xml"/>
  <Override PartName="/ppt/tags/tag253.xml" ContentType="application/vnd.openxmlformats-officedocument.presentationml.tags+xml"/>
  <Override PartName="/ppt/notesSlides/notesSlide85.xml" ContentType="application/vnd.openxmlformats-officedocument.presentationml.notesSlide+xml"/>
  <Override PartName="/ppt/tags/tag254.xml" ContentType="application/vnd.openxmlformats-officedocument.presentationml.tags+xml"/>
  <Override PartName="/ppt/tags/tag255.xml" ContentType="application/vnd.openxmlformats-officedocument.presentationml.tags+xml"/>
  <Override PartName="/ppt/notesSlides/notesSlide86.xml" ContentType="application/vnd.openxmlformats-officedocument.presentationml.notesSlide+xml"/>
  <Override PartName="/ppt/tags/tag256.xml" ContentType="application/vnd.openxmlformats-officedocument.presentationml.tags+xml"/>
  <Override PartName="/ppt/tags/tag257.xml" ContentType="application/vnd.openxmlformats-officedocument.presentationml.tags+xml"/>
  <Override PartName="/ppt/notesSlides/notesSlide87.xml" ContentType="application/vnd.openxmlformats-officedocument.presentationml.notesSlide+xml"/>
  <Override PartName="/ppt/tags/tag258.xml" ContentType="application/vnd.openxmlformats-officedocument.presentationml.tags+xml"/>
  <Override PartName="/ppt/tags/tag259.xml" ContentType="application/vnd.openxmlformats-officedocument.presentationml.tags+xml"/>
  <Override PartName="/ppt/notesSlides/notesSlide88.xml" ContentType="application/vnd.openxmlformats-officedocument.presentationml.notesSlide+xml"/>
  <Override PartName="/ppt/tags/tag260.xml" ContentType="application/vnd.openxmlformats-officedocument.presentationml.tags+xml"/>
  <Override PartName="/ppt/tags/tag261.xml" ContentType="application/vnd.openxmlformats-officedocument.presentationml.tags+xml"/>
  <Override PartName="/ppt/notesSlides/notesSlide89.xml" ContentType="application/vnd.openxmlformats-officedocument.presentationml.notesSlide+xml"/>
  <Override PartName="/ppt/tags/tag262.xml" ContentType="application/vnd.openxmlformats-officedocument.presentationml.tags+xml"/>
  <Override PartName="/ppt/tags/tag263.xml" ContentType="application/vnd.openxmlformats-officedocument.presentationml.tags+xml"/>
  <Override PartName="/ppt/notesSlides/notesSlide90.xml" ContentType="application/vnd.openxmlformats-officedocument.presentationml.notesSlide+xml"/>
  <Override PartName="/ppt/tags/tag264.xml" ContentType="application/vnd.openxmlformats-officedocument.presentationml.tags+xml"/>
  <Override PartName="/ppt/tags/tag265.xml" ContentType="application/vnd.openxmlformats-officedocument.presentationml.tags+xml"/>
  <Override PartName="/ppt/notesSlides/notesSlide91.xml" ContentType="application/vnd.openxmlformats-officedocument.presentationml.notesSlide+xml"/>
  <Override PartName="/ppt/tags/tag266.xml" ContentType="application/vnd.openxmlformats-officedocument.presentationml.tags+xml"/>
  <Override PartName="/ppt/tags/tag267.xml" ContentType="application/vnd.openxmlformats-officedocument.presentationml.tags+xml"/>
  <Override PartName="/ppt/notesSlides/notesSlide92.xml" ContentType="application/vnd.openxmlformats-officedocument.presentationml.notesSlide+xml"/>
  <Override PartName="/ppt/tags/tag268.xml" ContentType="application/vnd.openxmlformats-officedocument.presentationml.tags+xml"/>
  <Override PartName="/ppt/tags/tag269.xml" ContentType="application/vnd.openxmlformats-officedocument.presentationml.tags+xml"/>
  <Override PartName="/ppt/notesSlides/notesSlide93.xml" ContentType="application/vnd.openxmlformats-officedocument.presentationml.notesSlide+xml"/>
  <Override PartName="/ppt/tags/tag270.xml" ContentType="application/vnd.openxmlformats-officedocument.presentationml.tags+xml"/>
  <Override PartName="/ppt/tags/tag271.xml" ContentType="application/vnd.openxmlformats-officedocument.presentationml.tags+xml"/>
  <Override PartName="/ppt/notesSlides/notesSlide94.xml" ContentType="application/vnd.openxmlformats-officedocument.presentationml.notesSlide+xml"/>
  <Override PartName="/ppt/tags/tag272.xml" ContentType="application/vnd.openxmlformats-officedocument.presentationml.tags+xml"/>
  <Override PartName="/ppt/tags/tag273.xml" ContentType="application/vnd.openxmlformats-officedocument.presentationml.tags+xml"/>
  <Override PartName="/ppt/notesSlides/notesSlide95.xml" ContentType="application/vnd.openxmlformats-officedocument.presentationml.notesSlide+xml"/>
  <Override PartName="/ppt/tags/tag274.xml" ContentType="application/vnd.openxmlformats-officedocument.presentationml.tags+xml"/>
  <Override PartName="/ppt/tags/tag275.xml" ContentType="application/vnd.openxmlformats-officedocument.presentationml.tags+xml"/>
  <Override PartName="/ppt/notesSlides/notesSlide96.xml" ContentType="application/vnd.openxmlformats-officedocument.presentationml.notesSlide+xml"/>
  <Override PartName="/ppt/tags/tag276.xml" ContentType="application/vnd.openxmlformats-officedocument.presentationml.tags+xml"/>
  <Override PartName="/ppt/tags/tag277.xml" ContentType="application/vnd.openxmlformats-officedocument.presentationml.tags+xml"/>
  <Override PartName="/ppt/notesSlides/notesSlide97.xml" ContentType="application/vnd.openxmlformats-officedocument.presentationml.notesSlide+xml"/>
  <Override PartName="/ppt/tags/tag278.xml" ContentType="application/vnd.openxmlformats-officedocument.presentationml.tags+xml"/>
  <Override PartName="/ppt/tags/tag279.xml" ContentType="application/vnd.openxmlformats-officedocument.presentationml.tags+xml"/>
  <Override PartName="/ppt/notesSlides/notesSlide98.xml" ContentType="application/vnd.openxmlformats-officedocument.presentationml.notesSlide+xml"/>
  <Override PartName="/ppt/tags/tag280.xml" ContentType="application/vnd.openxmlformats-officedocument.presentationml.tags+xml"/>
  <Override PartName="/ppt/tags/tag281.xml" ContentType="application/vnd.openxmlformats-officedocument.presentationml.tags+xml"/>
  <Override PartName="/ppt/notesSlides/notesSlide99.xml" ContentType="application/vnd.openxmlformats-officedocument.presentationml.notesSlide+xml"/>
  <Override PartName="/ppt/tags/tag282.xml" ContentType="application/vnd.openxmlformats-officedocument.presentationml.tags+xml"/>
  <Override PartName="/ppt/tags/tag283.xml" ContentType="application/vnd.openxmlformats-officedocument.presentationml.tags+xml"/>
  <Override PartName="/ppt/notesSlides/notesSlide100.xml" ContentType="application/vnd.openxmlformats-officedocument.presentationml.notesSlide+xml"/>
  <Override PartName="/ppt/tags/tag284.xml" ContentType="application/vnd.openxmlformats-officedocument.presentationml.tags+xml"/>
  <Override PartName="/ppt/tags/tag285.xml" ContentType="application/vnd.openxmlformats-officedocument.presentationml.tags+xml"/>
  <Override PartName="/ppt/notesSlides/notesSlide101.xml" ContentType="application/vnd.openxmlformats-officedocument.presentationml.notesSlide+xml"/>
  <Override PartName="/ppt/tags/tag286.xml" ContentType="application/vnd.openxmlformats-officedocument.presentationml.tags+xml"/>
  <Override PartName="/ppt/tags/tag287.xml" ContentType="application/vnd.openxmlformats-officedocument.presentationml.tags+xml"/>
  <Override PartName="/ppt/notesSlides/notesSlide102.xml" ContentType="application/vnd.openxmlformats-officedocument.presentationml.notesSlide+xml"/>
  <Override PartName="/ppt/tags/tag288.xml" ContentType="application/vnd.openxmlformats-officedocument.presentationml.tags+xml"/>
  <Override PartName="/ppt/tags/tag289.xml" ContentType="application/vnd.openxmlformats-officedocument.presentationml.tags+xml"/>
  <Override PartName="/ppt/notesSlides/notesSlide103.xml" ContentType="application/vnd.openxmlformats-officedocument.presentationml.notesSlide+xml"/>
  <Override PartName="/ppt/tags/tag290.xml" ContentType="application/vnd.openxmlformats-officedocument.presentationml.tags+xml"/>
  <Override PartName="/ppt/tags/tag291.xml" ContentType="application/vnd.openxmlformats-officedocument.presentationml.tags+xml"/>
  <Override PartName="/ppt/notesSlides/notesSlide104.xml" ContentType="application/vnd.openxmlformats-officedocument.presentationml.notesSlide+xml"/>
  <Override PartName="/ppt/tags/tag292.xml" ContentType="application/vnd.openxmlformats-officedocument.presentationml.tags+xml"/>
  <Override PartName="/ppt/tags/tag293.xml" ContentType="application/vnd.openxmlformats-officedocument.presentationml.tags+xml"/>
  <Override PartName="/ppt/notesSlides/notesSlide105.xml" ContentType="application/vnd.openxmlformats-officedocument.presentationml.notesSlide+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106.xml" ContentType="application/vnd.openxmlformats-officedocument.presentationml.notesSlide+xml"/>
  <Override PartName="/ppt/tags/tag298.xml" ContentType="application/vnd.openxmlformats-officedocument.presentationml.tags+xml"/>
  <Override PartName="/ppt/tags/tag299.xml" ContentType="application/vnd.openxmlformats-officedocument.presentationml.tags+xml"/>
  <Override PartName="/ppt/notesSlides/notesSlide107.xml" ContentType="application/vnd.openxmlformats-officedocument.presentationml.notesSlide+xml"/>
  <Override PartName="/ppt/tags/tag300.xml" ContentType="application/vnd.openxmlformats-officedocument.presentationml.tags+xml"/>
  <Override PartName="/ppt/tags/tag301.xml" ContentType="application/vnd.openxmlformats-officedocument.presentationml.tags+xml"/>
  <Override PartName="/ppt/notesSlides/notesSlide108.xml" ContentType="application/vnd.openxmlformats-officedocument.presentationml.notesSlide+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notesSlides/notesSlide109.xml" ContentType="application/vnd.openxmlformats-officedocument.presentationml.notesSlide+xml"/>
  <Override PartName="/ppt/tags/tag306.xml" ContentType="application/vnd.openxmlformats-officedocument.presentationml.tags+xml"/>
  <Override PartName="/ppt/tags/tag307.xml" ContentType="application/vnd.openxmlformats-officedocument.presentationml.tags+xml"/>
  <Override PartName="/ppt/notesSlides/notesSlide110.xml" ContentType="application/vnd.openxmlformats-officedocument.presentationml.notesSlide+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notesSlides/notesSlide111.xml" ContentType="application/vnd.openxmlformats-officedocument.presentationml.notesSlide+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112.xml" ContentType="application/vnd.openxmlformats-officedocument.presentationml.notesSlid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notesSlides/notesSlide113.xml" ContentType="application/vnd.openxmlformats-officedocument.presentationml.notesSlide+xml"/>
  <Override PartName="/ppt/tags/tag320.xml" ContentType="application/vnd.openxmlformats-officedocument.presentationml.tags+xml"/>
  <Override PartName="/ppt/tags/tag321.xml" ContentType="application/vnd.openxmlformats-officedocument.presentationml.tags+xml"/>
  <Override PartName="/ppt/notesSlides/notesSlide114.xml" ContentType="application/vnd.openxmlformats-officedocument.presentationml.notesSlide+xml"/>
  <Override PartName="/ppt/tags/tag322.xml" ContentType="application/vnd.openxmlformats-officedocument.presentationml.tags+xml"/>
  <Override PartName="/ppt/tags/tag323.xml" ContentType="application/vnd.openxmlformats-officedocument.presentationml.tags+xml"/>
  <Override PartName="/ppt/notesSlides/notesSlide115.xml" ContentType="application/vnd.openxmlformats-officedocument.presentationml.notesSlide+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notesSlides/notesSlide116.xml" ContentType="application/vnd.openxmlformats-officedocument.presentationml.notesSlide+xml"/>
  <Override PartName="/ppt/tags/tag327.xml" ContentType="application/vnd.openxmlformats-officedocument.presentationml.tags+xml"/>
  <Override PartName="/ppt/tags/tag328.xml" ContentType="application/vnd.openxmlformats-officedocument.presentationml.tags+xml"/>
  <Override PartName="/ppt/notesSlides/notesSlide1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136"/>
  </p:notesMasterIdLst>
  <p:handoutMasterIdLst>
    <p:handoutMasterId r:id="rId137"/>
  </p:handoutMasterIdLst>
  <p:sldIdLst>
    <p:sldId id="1409" r:id="rId2"/>
    <p:sldId id="1495" r:id="rId3"/>
    <p:sldId id="1496" r:id="rId4"/>
    <p:sldId id="1441" r:id="rId5"/>
    <p:sldId id="1410" r:id="rId6"/>
    <p:sldId id="1411" r:id="rId7"/>
    <p:sldId id="1443" r:id="rId8"/>
    <p:sldId id="1412" r:id="rId9"/>
    <p:sldId id="1413" r:id="rId10"/>
    <p:sldId id="1414" r:id="rId11"/>
    <p:sldId id="1415" r:id="rId12"/>
    <p:sldId id="1416" r:id="rId13"/>
    <p:sldId id="1417" r:id="rId14"/>
    <p:sldId id="1418" r:id="rId15"/>
    <p:sldId id="1419" r:id="rId16"/>
    <p:sldId id="1420" r:id="rId17"/>
    <p:sldId id="1421" r:id="rId18"/>
    <p:sldId id="1422" r:id="rId19"/>
    <p:sldId id="1445" r:id="rId20"/>
    <p:sldId id="1423" r:id="rId21"/>
    <p:sldId id="1424" r:id="rId22"/>
    <p:sldId id="1425" r:id="rId23"/>
    <p:sldId id="1444" r:id="rId24"/>
    <p:sldId id="1426" r:id="rId25"/>
    <p:sldId id="1427" r:id="rId26"/>
    <p:sldId id="1082" r:id="rId27"/>
    <p:sldId id="1388" r:id="rId28"/>
    <p:sldId id="1389" r:id="rId29"/>
    <p:sldId id="1390" r:id="rId30"/>
    <p:sldId id="1095" r:id="rId31"/>
    <p:sldId id="1507" r:id="rId32"/>
    <p:sldId id="1464" r:id="rId33"/>
    <p:sldId id="1466" r:id="rId34"/>
    <p:sldId id="1467" r:id="rId35"/>
    <p:sldId id="1468" r:id="rId36"/>
    <p:sldId id="1469" r:id="rId37"/>
    <p:sldId id="1083" r:id="rId38"/>
    <p:sldId id="1084" r:id="rId39"/>
    <p:sldId id="1446" r:id="rId40"/>
    <p:sldId id="1500" r:id="rId41"/>
    <p:sldId id="1428" r:id="rId42"/>
    <p:sldId id="1429" r:id="rId43"/>
    <p:sldId id="1430" r:id="rId44"/>
    <p:sldId id="1506" r:id="rId45"/>
    <p:sldId id="1503" r:id="rId46"/>
    <p:sldId id="1482" r:id="rId47"/>
    <p:sldId id="1498" r:id="rId48"/>
    <p:sldId id="1504" r:id="rId49"/>
    <p:sldId id="1472" r:id="rId50"/>
    <p:sldId id="1475" r:id="rId51"/>
    <p:sldId id="1476" r:id="rId52"/>
    <p:sldId id="1473" r:id="rId53"/>
    <p:sldId id="1474" r:id="rId54"/>
    <p:sldId id="1490" r:id="rId55"/>
    <p:sldId id="1480" r:id="rId56"/>
    <p:sldId id="1508" r:id="rId57"/>
    <p:sldId id="1481" r:id="rId58"/>
    <p:sldId id="1477" r:id="rId59"/>
    <p:sldId id="1478" r:id="rId60"/>
    <p:sldId id="1497" r:id="rId61"/>
    <p:sldId id="1505" r:id="rId62"/>
    <p:sldId id="1471" r:id="rId63"/>
    <p:sldId id="1479" r:id="rId64"/>
    <p:sldId id="1499" r:id="rId65"/>
    <p:sldId id="1465" r:id="rId66"/>
    <p:sldId id="1509" r:id="rId67"/>
    <p:sldId id="1098" r:id="rId68"/>
    <p:sldId id="1350" r:id="rId69"/>
    <p:sldId id="1101" r:id="rId70"/>
    <p:sldId id="1100" r:id="rId71"/>
    <p:sldId id="1099" r:id="rId72"/>
    <p:sldId id="1102" r:id="rId73"/>
    <p:sldId id="1103" r:id="rId74"/>
    <p:sldId id="1351" r:id="rId75"/>
    <p:sldId id="1142" r:id="rId76"/>
    <p:sldId id="1104" r:id="rId77"/>
    <p:sldId id="1107" r:id="rId78"/>
    <p:sldId id="1352" r:id="rId79"/>
    <p:sldId id="1353" r:id="rId80"/>
    <p:sldId id="1108" r:id="rId81"/>
    <p:sldId id="1109" r:id="rId82"/>
    <p:sldId id="1181" r:id="rId83"/>
    <p:sldId id="1111" r:id="rId84"/>
    <p:sldId id="1372" r:id="rId85"/>
    <p:sldId id="1373" r:id="rId86"/>
    <p:sldId id="1378" r:id="rId87"/>
    <p:sldId id="1514" r:id="rId88"/>
    <p:sldId id="1513" r:id="rId89"/>
    <p:sldId id="1511" r:id="rId90"/>
    <p:sldId id="1375" r:id="rId91"/>
    <p:sldId id="1376" r:id="rId92"/>
    <p:sldId id="1377" r:id="rId93"/>
    <p:sldId id="1512" r:id="rId94"/>
    <p:sldId id="1119" r:id="rId95"/>
    <p:sldId id="1221" r:id="rId96"/>
    <p:sldId id="1379" r:id="rId97"/>
    <p:sldId id="1380" r:id="rId98"/>
    <p:sldId id="1437" r:id="rId99"/>
    <p:sldId id="1120" r:id="rId100"/>
    <p:sldId id="1491" r:id="rId101"/>
    <p:sldId id="1449" r:id="rId102"/>
    <p:sldId id="1450" r:id="rId103"/>
    <p:sldId id="1451" r:id="rId104"/>
    <p:sldId id="1452" r:id="rId105"/>
    <p:sldId id="1453" r:id="rId106"/>
    <p:sldId id="1454" r:id="rId107"/>
    <p:sldId id="1470" r:id="rId108"/>
    <p:sldId id="1455" r:id="rId109"/>
    <p:sldId id="1456" r:id="rId110"/>
    <p:sldId id="1457" r:id="rId111"/>
    <p:sldId id="1458" r:id="rId112"/>
    <p:sldId id="1459" r:id="rId113"/>
    <p:sldId id="1460" r:id="rId114"/>
    <p:sldId id="1461" r:id="rId115"/>
    <p:sldId id="1463" r:id="rId116"/>
    <p:sldId id="1122" r:id="rId117"/>
    <p:sldId id="1136" r:id="rId118"/>
    <p:sldId id="1439" r:id="rId119"/>
    <p:sldId id="1448" r:id="rId120"/>
    <p:sldId id="1447" r:id="rId121"/>
    <p:sldId id="1516" r:id="rId122"/>
    <p:sldId id="1515" r:id="rId123"/>
    <p:sldId id="1049" r:id="rId124"/>
    <p:sldId id="1147" r:id="rId125"/>
    <p:sldId id="1143" r:id="rId126"/>
    <p:sldId id="1405" r:id="rId127"/>
    <p:sldId id="1227" r:id="rId128"/>
    <p:sldId id="1151" r:id="rId129"/>
    <p:sldId id="961" r:id="rId130"/>
    <p:sldId id="1442" r:id="rId131"/>
    <p:sldId id="1144" r:id="rId132"/>
    <p:sldId id="1462" r:id="rId133"/>
    <p:sldId id="1145" r:id="rId134"/>
    <p:sldId id="1510" r:id="rId135"/>
  </p:sldIdLst>
  <p:sldSz cx="9144000" cy="6858000" type="screen4x3"/>
  <p:notesSz cx="6858000" cy="9313863"/>
  <p:custDataLst>
    <p:tags r:id="rId139"/>
  </p:custDataLst>
  <p:defaultTextStyle>
    <a:defPPr>
      <a:defRPr lang="en-US"/>
    </a:defPPr>
    <a:lvl1pPr algn="l" rtl="0" fontAlgn="base">
      <a:spcBef>
        <a:spcPct val="0"/>
      </a:spcBef>
      <a:spcAft>
        <a:spcPct val="0"/>
      </a:spcAft>
      <a:defRPr sz="3200" kern="1200">
        <a:solidFill>
          <a:schemeClr val="tx1"/>
        </a:solidFill>
        <a:latin typeface="Verdana" pitchFamily="34" charset="0"/>
        <a:ea typeface="+mn-ea"/>
        <a:cs typeface="Arial" charset="0"/>
      </a:defRPr>
    </a:lvl1pPr>
    <a:lvl2pPr marL="457200" algn="l" rtl="0" fontAlgn="base">
      <a:spcBef>
        <a:spcPct val="0"/>
      </a:spcBef>
      <a:spcAft>
        <a:spcPct val="0"/>
      </a:spcAft>
      <a:defRPr sz="3200" kern="1200">
        <a:solidFill>
          <a:schemeClr val="tx1"/>
        </a:solidFill>
        <a:latin typeface="Verdana" pitchFamily="34" charset="0"/>
        <a:ea typeface="+mn-ea"/>
        <a:cs typeface="Arial" charset="0"/>
      </a:defRPr>
    </a:lvl2pPr>
    <a:lvl3pPr marL="914400" algn="l" rtl="0" fontAlgn="base">
      <a:spcBef>
        <a:spcPct val="0"/>
      </a:spcBef>
      <a:spcAft>
        <a:spcPct val="0"/>
      </a:spcAft>
      <a:defRPr sz="3200" kern="1200">
        <a:solidFill>
          <a:schemeClr val="tx1"/>
        </a:solidFill>
        <a:latin typeface="Verdana" pitchFamily="34" charset="0"/>
        <a:ea typeface="+mn-ea"/>
        <a:cs typeface="Arial" charset="0"/>
      </a:defRPr>
    </a:lvl3pPr>
    <a:lvl4pPr marL="1371600" algn="l" rtl="0" fontAlgn="base">
      <a:spcBef>
        <a:spcPct val="0"/>
      </a:spcBef>
      <a:spcAft>
        <a:spcPct val="0"/>
      </a:spcAft>
      <a:defRPr sz="3200" kern="1200">
        <a:solidFill>
          <a:schemeClr val="tx1"/>
        </a:solidFill>
        <a:latin typeface="Verdana" pitchFamily="34" charset="0"/>
        <a:ea typeface="+mn-ea"/>
        <a:cs typeface="Arial" charset="0"/>
      </a:defRPr>
    </a:lvl4pPr>
    <a:lvl5pPr marL="1828800" algn="l" rtl="0" fontAlgn="base">
      <a:spcBef>
        <a:spcPct val="0"/>
      </a:spcBef>
      <a:spcAft>
        <a:spcPct val="0"/>
      </a:spcAft>
      <a:defRPr sz="3200" kern="1200">
        <a:solidFill>
          <a:schemeClr val="tx1"/>
        </a:solidFill>
        <a:latin typeface="Verdana" pitchFamily="34" charset="0"/>
        <a:ea typeface="+mn-ea"/>
        <a:cs typeface="Arial" charset="0"/>
      </a:defRPr>
    </a:lvl5pPr>
    <a:lvl6pPr marL="2286000" algn="l" defTabSz="914400" rtl="0" eaLnBrk="1" latinLnBrk="0" hangingPunct="1">
      <a:defRPr sz="3200" kern="1200">
        <a:solidFill>
          <a:schemeClr val="tx1"/>
        </a:solidFill>
        <a:latin typeface="Verdana" pitchFamily="34" charset="0"/>
        <a:ea typeface="+mn-ea"/>
        <a:cs typeface="Arial" charset="0"/>
      </a:defRPr>
    </a:lvl6pPr>
    <a:lvl7pPr marL="2743200" algn="l" defTabSz="914400" rtl="0" eaLnBrk="1" latinLnBrk="0" hangingPunct="1">
      <a:defRPr sz="3200" kern="1200">
        <a:solidFill>
          <a:schemeClr val="tx1"/>
        </a:solidFill>
        <a:latin typeface="Verdana" pitchFamily="34" charset="0"/>
        <a:ea typeface="+mn-ea"/>
        <a:cs typeface="Arial" charset="0"/>
      </a:defRPr>
    </a:lvl7pPr>
    <a:lvl8pPr marL="3200400" algn="l" defTabSz="914400" rtl="0" eaLnBrk="1" latinLnBrk="0" hangingPunct="1">
      <a:defRPr sz="3200" kern="1200">
        <a:solidFill>
          <a:schemeClr val="tx1"/>
        </a:solidFill>
        <a:latin typeface="Verdana" pitchFamily="34" charset="0"/>
        <a:ea typeface="+mn-ea"/>
        <a:cs typeface="Arial" charset="0"/>
      </a:defRPr>
    </a:lvl8pPr>
    <a:lvl9pPr marL="3657600" algn="l" defTabSz="914400" rtl="0" eaLnBrk="1" latinLnBrk="0" hangingPunct="1">
      <a:defRPr sz="3200"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000000"/>
    <a:srgbClr val="C0C0C0"/>
    <a:srgbClr val="0C0C0C"/>
    <a:srgbClr val="434343"/>
    <a:srgbClr val="009900"/>
    <a:srgbClr val="953735"/>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34" autoAdjust="0"/>
    <p:restoredTop sz="91319" autoAdjust="0"/>
  </p:normalViewPr>
  <p:slideViewPr>
    <p:cSldViewPr>
      <p:cViewPr>
        <p:scale>
          <a:sx n="60" d="100"/>
          <a:sy n="60" d="100"/>
        </p:scale>
        <p:origin x="-3280" y="-1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5" d="100"/>
        <a:sy n="115" d="100"/>
      </p:scale>
      <p:origin x="0" y="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notesMaster" Target="notesMasters/notesMaster1.xml"/><Relationship Id="rId137" Type="http://schemas.openxmlformats.org/officeDocument/2006/relationships/handoutMaster" Target="handoutMasters/handoutMaster1.xml"/><Relationship Id="rId138" Type="http://schemas.openxmlformats.org/officeDocument/2006/relationships/printerSettings" Target="printerSettings/printerSettings1.bin"/><Relationship Id="rId139" Type="http://schemas.openxmlformats.org/officeDocument/2006/relationships/tags" Target="tags/tag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presProps" Target="presProps.xml"/><Relationship Id="rId141" Type="http://schemas.openxmlformats.org/officeDocument/2006/relationships/viewProps" Target="viewProps.xml"/><Relationship Id="rId142" Type="http://schemas.openxmlformats.org/officeDocument/2006/relationships/theme" Target="theme/theme1.xml"/><Relationship Id="rId143" Type="http://schemas.openxmlformats.org/officeDocument/2006/relationships/tableStyles" Target="tableStyles.xml"/></Relationships>
</file>

<file path=ppt/diagrams/_rels/data3.xml.rels><?xml version="1.0" encoding="UTF-8" standalone="yes"?>
<Relationships xmlns="http://schemas.openxmlformats.org/package/2006/relationships"><Relationship Id="rId1" Type="http://schemas.openxmlformats.org/officeDocument/2006/relationships/image" Target="../media/image84.jpeg"/><Relationship Id="rId2" Type="http://schemas.openxmlformats.org/officeDocument/2006/relationships/image" Target="../media/image85.jpeg"/><Relationship Id="rId3" Type="http://schemas.openxmlformats.org/officeDocument/2006/relationships/image" Target="../media/image86.jpeg"/></Relationships>
</file>

<file path=ppt/diagrams/_rels/data4.xml.rels><?xml version="1.0" encoding="UTF-8" standalone="yes"?>
<Relationships xmlns="http://schemas.openxmlformats.org/package/2006/relationships"><Relationship Id="rId1" Type="http://schemas.openxmlformats.org/officeDocument/2006/relationships/image" Target="../media/image84.jpeg"/><Relationship Id="rId2" Type="http://schemas.openxmlformats.org/officeDocument/2006/relationships/image" Target="../media/image85.jpeg"/><Relationship Id="rId3" Type="http://schemas.openxmlformats.org/officeDocument/2006/relationships/image" Target="../media/image86.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84.jpeg"/><Relationship Id="rId2" Type="http://schemas.openxmlformats.org/officeDocument/2006/relationships/image" Target="../media/image85.jpeg"/><Relationship Id="rId3" Type="http://schemas.openxmlformats.org/officeDocument/2006/relationships/image" Target="../media/image86.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84.jpeg"/><Relationship Id="rId2" Type="http://schemas.openxmlformats.org/officeDocument/2006/relationships/image" Target="../media/image85.jpeg"/><Relationship Id="rId3" Type="http://schemas.openxmlformats.org/officeDocument/2006/relationships/image" Target="../media/image86.jpe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76E63E-194A-0A4F-A3CB-AF26F24E1918}" type="doc">
      <dgm:prSet loTypeId="urn:microsoft.com/office/officeart/2005/8/layout/venn3" loCatId="" qsTypeId="urn:microsoft.com/office/officeart/2005/8/quickstyle/simple2" qsCatId="simple" csTypeId="urn:microsoft.com/office/officeart/2005/8/colors/colorful3" csCatId="colorful" phldr="1"/>
      <dgm:spPr/>
      <dgm:t>
        <a:bodyPr/>
        <a:lstStyle/>
        <a:p>
          <a:endParaRPr lang="en-US"/>
        </a:p>
      </dgm:t>
    </dgm:pt>
    <dgm:pt modelId="{B9FC5C34-22A3-A14C-808B-EE85C94C5EBF}">
      <dgm:prSet phldrT="[Text]"/>
      <dgm:spPr>
        <a:solidFill>
          <a:srgbClr val="FF9933"/>
        </a:solidFill>
      </dgm:spPr>
      <dgm:t>
        <a:bodyPr/>
        <a:lstStyle/>
        <a:p>
          <a:r>
            <a:rPr lang="en-US" dirty="0" smtClean="0">
              <a:solidFill>
                <a:schemeClr val="bg2"/>
              </a:solidFill>
            </a:rPr>
            <a:t>Tech is</a:t>
          </a:r>
        </a:p>
        <a:p>
          <a:r>
            <a:rPr lang="en-US" dirty="0" smtClean="0">
              <a:solidFill>
                <a:schemeClr val="bg2"/>
              </a:solidFill>
            </a:rPr>
            <a:t>changing</a:t>
          </a:r>
        </a:p>
        <a:p>
          <a:r>
            <a:rPr lang="en-US" dirty="0" smtClean="0">
              <a:solidFill>
                <a:schemeClr val="bg2"/>
              </a:solidFill>
            </a:rPr>
            <a:t>everything</a:t>
          </a:r>
          <a:endParaRPr lang="en-US" dirty="0">
            <a:solidFill>
              <a:schemeClr val="bg2"/>
            </a:solidFill>
          </a:endParaRPr>
        </a:p>
      </dgm:t>
    </dgm:pt>
    <dgm:pt modelId="{5E3ED52A-D325-7441-BF48-DE24D752B4C7}" type="parTrans" cxnId="{392E8CCE-9326-9641-85CD-5D6D8E50CC2F}">
      <dgm:prSet/>
      <dgm:spPr/>
      <dgm:t>
        <a:bodyPr/>
        <a:lstStyle/>
        <a:p>
          <a:endParaRPr lang="en-US"/>
        </a:p>
      </dgm:t>
    </dgm:pt>
    <dgm:pt modelId="{E4FF8844-2F1D-3D44-A466-CB1D351772D2}" type="sibTrans" cxnId="{392E8CCE-9326-9641-85CD-5D6D8E50CC2F}">
      <dgm:prSet/>
      <dgm:spPr/>
      <dgm:t>
        <a:bodyPr/>
        <a:lstStyle/>
        <a:p>
          <a:endParaRPr lang="en-US"/>
        </a:p>
      </dgm:t>
    </dgm:pt>
    <dgm:pt modelId="{1DC15A60-CBA8-BC4B-BC05-8DA11E368509}">
      <dgm:prSet phldrT="[Text]"/>
      <dgm:spPr/>
      <dgm:t>
        <a:bodyPr/>
        <a:lstStyle/>
        <a:p>
          <a:r>
            <a:rPr lang="en-US" dirty="0" smtClean="0"/>
            <a:t>New</a:t>
          </a:r>
        </a:p>
        <a:p>
          <a:r>
            <a:rPr lang="en-US" dirty="0" smtClean="0"/>
            <a:t>info</a:t>
          </a:r>
        </a:p>
        <a:p>
          <a:r>
            <a:rPr lang="en-US" dirty="0" smtClean="0"/>
            <a:t>landscape</a:t>
          </a:r>
          <a:endParaRPr lang="en-US" dirty="0"/>
        </a:p>
      </dgm:t>
    </dgm:pt>
    <dgm:pt modelId="{FEF0C6D1-8117-9649-9D26-049D86D575BE}" type="parTrans" cxnId="{B13D2F1D-CF80-DE4F-B5EA-8EA23EC164ED}">
      <dgm:prSet/>
      <dgm:spPr/>
      <dgm:t>
        <a:bodyPr/>
        <a:lstStyle/>
        <a:p>
          <a:endParaRPr lang="en-US"/>
        </a:p>
      </dgm:t>
    </dgm:pt>
    <dgm:pt modelId="{911DD4B6-57BD-3245-B0CB-005F74460FB2}" type="sibTrans" cxnId="{B13D2F1D-CF80-DE4F-B5EA-8EA23EC164ED}">
      <dgm:prSet/>
      <dgm:spPr/>
      <dgm:t>
        <a:bodyPr/>
        <a:lstStyle/>
        <a:p>
          <a:endParaRPr lang="en-US"/>
        </a:p>
      </dgm:t>
    </dgm:pt>
    <dgm:pt modelId="{7F6757F5-B49A-E940-AF57-B46C33868C53}">
      <dgm:prSet phldrT="[Text]"/>
      <dgm:spPr/>
      <dgm:t>
        <a:bodyPr/>
        <a:lstStyle/>
        <a:p>
          <a:r>
            <a:rPr lang="en-US" dirty="0" smtClean="0"/>
            <a:t>New</a:t>
          </a:r>
        </a:p>
        <a:p>
          <a:r>
            <a:rPr lang="en-US" dirty="0" smtClean="0"/>
            <a:t>economic</a:t>
          </a:r>
        </a:p>
        <a:p>
          <a:r>
            <a:rPr lang="en-US" dirty="0" smtClean="0"/>
            <a:t>landscape</a:t>
          </a:r>
          <a:endParaRPr lang="en-US" dirty="0"/>
        </a:p>
      </dgm:t>
    </dgm:pt>
    <dgm:pt modelId="{688C0EB9-9228-2B4C-93BD-AB48F7FD6588}" type="parTrans" cxnId="{24EA0678-97E0-254E-80E1-B5566E016C2B}">
      <dgm:prSet/>
      <dgm:spPr/>
      <dgm:t>
        <a:bodyPr/>
        <a:lstStyle/>
        <a:p>
          <a:endParaRPr lang="en-US"/>
        </a:p>
      </dgm:t>
    </dgm:pt>
    <dgm:pt modelId="{D083BB0F-4A64-CA42-8AF5-BC3373E89DE3}" type="sibTrans" cxnId="{24EA0678-97E0-254E-80E1-B5566E016C2B}">
      <dgm:prSet/>
      <dgm:spPr/>
      <dgm:t>
        <a:bodyPr/>
        <a:lstStyle/>
        <a:p>
          <a:endParaRPr lang="en-US"/>
        </a:p>
      </dgm:t>
    </dgm:pt>
    <dgm:pt modelId="{F06D076D-C3CA-9742-A84A-8D0FAC474471}">
      <dgm:prSet phldrT="[Text]"/>
      <dgm:spPr/>
      <dgm:t>
        <a:bodyPr/>
        <a:lstStyle/>
        <a:p>
          <a:r>
            <a:rPr lang="en-US" dirty="0" smtClean="0"/>
            <a:t>New</a:t>
          </a:r>
        </a:p>
        <a:p>
          <a:r>
            <a:rPr lang="en-US" dirty="0" smtClean="0"/>
            <a:t>learning</a:t>
          </a:r>
        </a:p>
        <a:p>
          <a:r>
            <a:rPr lang="en-US" dirty="0" smtClean="0"/>
            <a:t>landscape</a:t>
          </a:r>
          <a:endParaRPr lang="en-US" dirty="0"/>
        </a:p>
      </dgm:t>
    </dgm:pt>
    <dgm:pt modelId="{C9B5DE03-3C72-134F-8A4A-D336EF42CD57}" type="parTrans" cxnId="{90CB4F0C-C017-8540-B564-73BE75C60469}">
      <dgm:prSet/>
      <dgm:spPr/>
      <dgm:t>
        <a:bodyPr/>
        <a:lstStyle/>
        <a:p>
          <a:endParaRPr lang="en-US"/>
        </a:p>
      </dgm:t>
    </dgm:pt>
    <dgm:pt modelId="{F4510E52-EB41-D541-9A25-5A8995E7071C}" type="sibTrans" cxnId="{90CB4F0C-C017-8540-B564-73BE75C60469}">
      <dgm:prSet/>
      <dgm:spPr/>
      <dgm:t>
        <a:bodyPr/>
        <a:lstStyle/>
        <a:p>
          <a:endParaRPr lang="en-US"/>
        </a:p>
      </dgm:t>
    </dgm:pt>
    <dgm:pt modelId="{9E0D8883-070E-DE4D-900C-75CD8B228BBA}" type="pres">
      <dgm:prSet presAssocID="{A476E63E-194A-0A4F-A3CB-AF26F24E1918}" presName="Name0" presStyleCnt="0">
        <dgm:presLayoutVars>
          <dgm:dir/>
          <dgm:resizeHandles val="exact"/>
        </dgm:presLayoutVars>
      </dgm:prSet>
      <dgm:spPr/>
    </dgm:pt>
    <dgm:pt modelId="{B91D4A27-D714-B749-9809-CD3966312F94}" type="pres">
      <dgm:prSet presAssocID="{B9FC5C34-22A3-A14C-808B-EE85C94C5EBF}" presName="Name5" presStyleLbl="vennNode1" presStyleIdx="0" presStyleCnt="4" custLinFactX="100000" custLinFactNeighborX="120667" custLinFactNeighborY="-63138">
        <dgm:presLayoutVars>
          <dgm:bulletEnabled val="1"/>
        </dgm:presLayoutVars>
      </dgm:prSet>
      <dgm:spPr/>
      <dgm:t>
        <a:bodyPr/>
        <a:lstStyle/>
        <a:p>
          <a:endParaRPr lang="en-US"/>
        </a:p>
      </dgm:t>
    </dgm:pt>
    <dgm:pt modelId="{E0A20DC3-FDCC-DC4A-AE09-E8BBE7FE37DD}" type="pres">
      <dgm:prSet presAssocID="{E4FF8844-2F1D-3D44-A466-CB1D351772D2}" presName="space" presStyleCnt="0"/>
      <dgm:spPr/>
    </dgm:pt>
    <dgm:pt modelId="{653A5FB8-B64A-934B-8172-98D4D4D17581}" type="pres">
      <dgm:prSet presAssocID="{1DC15A60-CBA8-BC4B-BC05-8DA11E368509}" presName="Name5" presStyleLbl="vennNode1" presStyleIdx="1" presStyleCnt="4" custLinFactX="-17691" custLinFactNeighborX="-100000" custLinFactNeighborY="60309">
        <dgm:presLayoutVars>
          <dgm:bulletEnabled val="1"/>
        </dgm:presLayoutVars>
      </dgm:prSet>
      <dgm:spPr/>
      <dgm:t>
        <a:bodyPr/>
        <a:lstStyle/>
        <a:p>
          <a:endParaRPr lang="en-US"/>
        </a:p>
      </dgm:t>
    </dgm:pt>
    <dgm:pt modelId="{B4FF51EA-2CCB-9D44-BDE3-D7CE4BB0372E}" type="pres">
      <dgm:prSet presAssocID="{911DD4B6-57BD-3245-B0CB-005F74460FB2}" presName="space" presStyleCnt="0"/>
      <dgm:spPr/>
    </dgm:pt>
    <dgm:pt modelId="{B193FD19-38DC-9F4F-B31B-114545058448}" type="pres">
      <dgm:prSet presAssocID="{7F6757F5-B49A-E940-AF57-B46C33868C53}" presName="Name5" presStyleLbl="vennNode1" presStyleIdx="2" presStyleCnt="4" custLinFactX="-17691" custLinFactNeighborX="-100000" custLinFactNeighborY="60309">
        <dgm:presLayoutVars>
          <dgm:bulletEnabled val="1"/>
        </dgm:presLayoutVars>
      </dgm:prSet>
      <dgm:spPr/>
      <dgm:t>
        <a:bodyPr/>
        <a:lstStyle/>
        <a:p>
          <a:endParaRPr lang="en-US"/>
        </a:p>
      </dgm:t>
    </dgm:pt>
    <dgm:pt modelId="{F85870DF-C187-2140-8406-97260318B1EE}" type="pres">
      <dgm:prSet presAssocID="{D083BB0F-4A64-CA42-8AF5-BC3373E89DE3}" presName="space" presStyleCnt="0"/>
      <dgm:spPr/>
    </dgm:pt>
    <dgm:pt modelId="{E9503AA3-1B83-9C47-A8EC-4F6EC0A5A7BF}" type="pres">
      <dgm:prSet presAssocID="{F06D076D-C3CA-9742-A84A-8D0FAC474471}" presName="Name5" presStyleLbl="vennNode1" presStyleIdx="3" presStyleCnt="4" custLinFactX="-17691" custLinFactNeighborX="-100000" custLinFactNeighborY="60309">
        <dgm:presLayoutVars>
          <dgm:bulletEnabled val="1"/>
        </dgm:presLayoutVars>
      </dgm:prSet>
      <dgm:spPr/>
      <dgm:t>
        <a:bodyPr/>
        <a:lstStyle/>
        <a:p>
          <a:endParaRPr lang="en-US"/>
        </a:p>
      </dgm:t>
    </dgm:pt>
  </dgm:ptLst>
  <dgm:cxnLst>
    <dgm:cxn modelId="{B13D2F1D-CF80-DE4F-B5EA-8EA23EC164ED}" srcId="{A476E63E-194A-0A4F-A3CB-AF26F24E1918}" destId="{1DC15A60-CBA8-BC4B-BC05-8DA11E368509}" srcOrd="1" destOrd="0" parTransId="{FEF0C6D1-8117-9649-9D26-049D86D575BE}" sibTransId="{911DD4B6-57BD-3245-B0CB-005F74460FB2}"/>
    <dgm:cxn modelId="{392E8CCE-9326-9641-85CD-5D6D8E50CC2F}" srcId="{A476E63E-194A-0A4F-A3CB-AF26F24E1918}" destId="{B9FC5C34-22A3-A14C-808B-EE85C94C5EBF}" srcOrd="0" destOrd="0" parTransId="{5E3ED52A-D325-7441-BF48-DE24D752B4C7}" sibTransId="{E4FF8844-2F1D-3D44-A466-CB1D351772D2}"/>
    <dgm:cxn modelId="{7F5ED1BB-8397-F348-8723-FE26AC617EFF}" type="presOf" srcId="{A476E63E-194A-0A4F-A3CB-AF26F24E1918}" destId="{9E0D8883-070E-DE4D-900C-75CD8B228BBA}" srcOrd="0" destOrd="0" presId="urn:microsoft.com/office/officeart/2005/8/layout/venn3"/>
    <dgm:cxn modelId="{AB500090-8A80-664F-BFD9-1383D51333CE}" type="presOf" srcId="{1DC15A60-CBA8-BC4B-BC05-8DA11E368509}" destId="{653A5FB8-B64A-934B-8172-98D4D4D17581}" srcOrd="0" destOrd="0" presId="urn:microsoft.com/office/officeart/2005/8/layout/venn3"/>
    <dgm:cxn modelId="{90CB4F0C-C017-8540-B564-73BE75C60469}" srcId="{A476E63E-194A-0A4F-A3CB-AF26F24E1918}" destId="{F06D076D-C3CA-9742-A84A-8D0FAC474471}" srcOrd="3" destOrd="0" parTransId="{C9B5DE03-3C72-134F-8A4A-D336EF42CD57}" sibTransId="{F4510E52-EB41-D541-9A25-5A8995E7071C}"/>
    <dgm:cxn modelId="{F59D41CB-8454-FF43-925B-F695552F50C3}" type="presOf" srcId="{B9FC5C34-22A3-A14C-808B-EE85C94C5EBF}" destId="{B91D4A27-D714-B749-9809-CD3966312F94}" srcOrd="0" destOrd="0" presId="urn:microsoft.com/office/officeart/2005/8/layout/venn3"/>
    <dgm:cxn modelId="{1AF1BF3F-F478-1244-8990-50CE93F5CA71}" type="presOf" srcId="{F06D076D-C3CA-9742-A84A-8D0FAC474471}" destId="{E9503AA3-1B83-9C47-A8EC-4F6EC0A5A7BF}" srcOrd="0" destOrd="0" presId="urn:microsoft.com/office/officeart/2005/8/layout/venn3"/>
    <dgm:cxn modelId="{BF2D3138-1D52-1944-ADFD-D3DF0E106F40}" type="presOf" srcId="{7F6757F5-B49A-E940-AF57-B46C33868C53}" destId="{B193FD19-38DC-9F4F-B31B-114545058448}" srcOrd="0" destOrd="0" presId="urn:microsoft.com/office/officeart/2005/8/layout/venn3"/>
    <dgm:cxn modelId="{24EA0678-97E0-254E-80E1-B5566E016C2B}" srcId="{A476E63E-194A-0A4F-A3CB-AF26F24E1918}" destId="{7F6757F5-B49A-E940-AF57-B46C33868C53}" srcOrd="2" destOrd="0" parTransId="{688C0EB9-9228-2B4C-93BD-AB48F7FD6588}" sibTransId="{D083BB0F-4A64-CA42-8AF5-BC3373E89DE3}"/>
    <dgm:cxn modelId="{74C69271-F015-124F-88A8-1E947ECFA0EB}" type="presParOf" srcId="{9E0D8883-070E-DE4D-900C-75CD8B228BBA}" destId="{B91D4A27-D714-B749-9809-CD3966312F94}" srcOrd="0" destOrd="0" presId="urn:microsoft.com/office/officeart/2005/8/layout/venn3"/>
    <dgm:cxn modelId="{AE73BC43-1F7D-694A-B645-97DCAC750C8B}" type="presParOf" srcId="{9E0D8883-070E-DE4D-900C-75CD8B228BBA}" destId="{E0A20DC3-FDCC-DC4A-AE09-E8BBE7FE37DD}" srcOrd="1" destOrd="0" presId="urn:microsoft.com/office/officeart/2005/8/layout/venn3"/>
    <dgm:cxn modelId="{43F0FB55-4330-6B41-B82F-DAABF5F87B03}" type="presParOf" srcId="{9E0D8883-070E-DE4D-900C-75CD8B228BBA}" destId="{653A5FB8-B64A-934B-8172-98D4D4D17581}" srcOrd="2" destOrd="0" presId="urn:microsoft.com/office/officeart/2005/8/layout/venn3"/>
    <dgm:cxn modelId="{5304579F-E5EA-DD42-A4F6-E18CC313C0FE}" type="presParOf" srcId="{9E0D8883-070E-DE4D-900C-75CD8B228BBA}" destId="{B4FF51EA-2CCB-9D44-BDE3-D7CE4BB0372E}" srcOrd="3" destOrd="0" presId="urn:microsoft.com/office/officeart/2005/8/layout/venn3"/>
    <dgm:cxn modelId="{ED379CE0-6B6A-584C-A663-E8FA514BA895}" type="presParOf" srcId="{9E0D8883-070E-DE4D-900C-75CD8B228BBA}" destId="{B193FD19-38DC-9F4F-B31B-114545058448}" srcOrd="4" destOrd="0" presId="urn:microsoft.com/office/officeart/2005/8/layout/venn3"/>
    <dgm:cxn modelId="{06897D8F-2267-4148-A0FB-8088B3B616EF}" type="presParOf" srcId="{9E0D8883-070E-DE4D-900C-75CD8B228BBA}" destId="{F85870DF-C187-2140-8406-97260318B1EE}" srcOrd="5" destOrd="0" presId="urn:microsoft.com/office/officeart/2005/8/layout/venn3"/>
    <dgm:cxn modelId="{B39910F5-0686-304D-AA3F-6D2F7D0E26BA}" type="presParOf" srcId="{9E0D8883-070E-DE4D-900C-75CD8B228BBA}" destId="{E9503AA3-1B83-9C47-A8EC-4F6EC0A5A7BF}" srcOrd="6"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5CCE4A-6162-43A7-A637-C2321C3C6A13}"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n-US"/>
        </a:p>
      </dgm:t>
    </dgm:pt>
    <dgm:pt modelId="{A43EDF42-0DBB-4A24-8014-E5D253255F65}">
      <dgm:prSet phldrT="[Text]"/>
      <dgm:spPr/>
      <dgm:t>
        <a:bodyPr/>
        <a:lstStyle/>
        <a:p>
          <a:r>
            <a:rPr lang="en-US" dirty="0" smtClean="0"/>
            <a:t>location</a:t>
          </a:r>
          <a:br>
            <a:rPr lang="en-US" dirty="0" smtClean="0"/>
          </a:br>
          <a:r>
            <a:rPr lang="en-US" dirty="0" smtClean="0"/>
            <a:t>dependent?</a:t>
          </a:r>
          <a:endParaRPr lang="en-US" dirty="0"/>
        </a:p>
      </dgm:t>
    </dgm:pt>
    <dgm:pt modelId="{99A41A65-5403-4CB3-B8EA-881F6BC0795C}" type="parTrans" cxnId="{A02D6A9F-0BED-421E-99E3-C0EEC76159C4}">
      <dgm:prSet/>
      <dgm:spPr/>
      <dgm:t>
        <a:bodyPr/>
        <a:lstStyle/>
        <a:p>
          <a:endParaRPr lang="en-US"/>
        </a:p>
      </dgm:t>
    </dgm:pt>
    <dgm:pt modelId="{716126A9-7580-4C92-92D6-F4419BB88429}" type="sibTrans" cxnId="{A02D6A9F-0BED-421E-99E3-C0EEC76159C4}">
      <dgm:prSet/>
      <dgm:spPr/>
      <dgm:t>
        <a:bodyPr/>
        <a:lstStyle/>
        <a:p>
          <a:endParaRPr lang="en-US"/>
        </a:p>
      </dgm:t>
    </dgm:pt>
    <dgm:pt modelId="{EC2A5631-FD14-45BF-B171-1FDCCA172AB6}">
      <dgm:prSet phldrT="[Text]"/>
      <dgm:spPr/>
      <dgm:t>
        <a:bodyPr/>
        <a:lstStyle/>
        <a:p>
          <a:r>
            <a:rPr lang="en-US" dirty="0" smtClean="0"/>
            <a:t>location</a:t>
          </a:r>
          <a:br>
            <a:rPr lang="en-US" dirty="0" smtClean="0"/>
          </a:br>
          <a:r>
            <a:rPr lang="en-US" dirty="0" smtClean="0"/>
            <a:t>independent?</a:t>
          </a:r>
          <a:endParaRPr lang="en-US" dirty="0"/>
        </a:p>
      </dgm:t>
    </dgm:pt>
    <dgm:pt modelId="{331D9314-1BCF-4F93-A1F8-46D3D29FE4F9}" type="parTrans" cxnId="{7E9C21E1-DA7F-4CDC-BA73-CEE47E2F1197}">
      <dgm:prSet/>
      <dgm:spPr/>
      <dgm:t>
        <a:bodyPr/>
        <a:lstStyle/>
        <a:p>
          <a:endParaRPr lang="en-US"/>
        </a:p>
      </dgm:t>
    </dgm:pt>
    <dgm:pt modelId="{F4AA44C9-D2C5-40C8-8B0B-F9E1936BD959}" type="sibTrans" cxnId="{7E9C21E1-DA7F-4CDC-BA73-CEE47E2F1197}">
      <dgm:prSet/>
      <dgm:spPr/>
      <dgm:t>
        <a:bodyPr/>
        <a:lstStyle/>
        <a:p>
          <a:endParaRPr lang="en-US"/>
        </a:p>
      </dgm:t>
    </dgm:pt>
    <dgm:pt modelId="{BDCD97EE-98FE-465C-92E5-EE867B4EC1F6}" type="pres">
      <dgm:prSet presAssocID="{335CCE4A-6162-43A7-A637-C2321C3C6A13}" presName="compositeShape" presStyleCnt="0">
        <dgm:presLayoutVars>
          <dgm:chMax val="2"/>
          <dgm:dir/>
          <dgm:resizeHandles val="exact"/>
        </dgm:presLayoutVars>
      </dgm:prSet>
      <dgm:spPr/>
      <dgm:t>
        <a:bodyPr/>
        <a:lstStyle/>
        <a:p>
          <a:endParaRPr lang="en-US"/>
        </a:p>
      </dgm:t>
    </dgm:pt>
    <dgm:pt modelId="{04C970B5-DAC3-438F-92C6-417012FF645D}" type="pres">
      <dgm:prSet presAssocID="{335CCE4A-6162-43A7-A637-C2321C3C6A13}" presName="ribbon" presStyleLbl="node1" presStyleIdx="0" presStyleCnt="1"/>
      <dgm:spPr>
        <a:solidFill>
          <a:srgbClr val="FF9933"/>
        </a:solidFill>
      </dgm:spPr>
    </dgm:pt>
    <dgm:pt modelId="{4FDC415E-CF43-427B-911A-CCF2BF4E6B27}" type="pres">
      <dgm:prSet presAssocID="{335CCE4A-6162-43A7-A637-C2321C3C6A13}" presName="leftArrowText" presStyleLbl="node1" presStyleIdx="0" presStyleCnt="1">
        <dgm:presLayoutVars>
          <dgm:chMax val="0"/>
          <dgm:bulletEnabled val="1"/>
        </dgm:presLayoutVars>
      </dgm:prSet>
      <dgm:spPr/>
      <dgm:t>
        <a:bodyPr/>
        <a:lstStyle/>
        <a:p>
          <a:endParaRPr lang="en-US"/>
        </a:p>
      </dgm:t>
    </dgm:pt>
    <dgm:pt modelId="{8436DF25-C7F4-473A-B3C9-B5E09B21E0BE}" type="pres">
      <dgm:prSet presAssocID="{335CCE4A-6162-43A7-A637-C2321C3C6A13}" presName="rightArrowText" presStyleLbl="node1" presStyleIdx="0" presStyleCnt="1">
        <dgm:presLayoutVars>
          <dgm:chMax val="0"/>
          <dgm:bulletEnabled val="1"/>
        </dgm:presLayoutVars>
      </dgm:prSet>
      <dgm:spPr/>
      <dgm:t>
        <a:bodyPr/>
        <a:lstStyle/>
        <a:p>
          <a:endParaRPr lang="en-US"/>
        </a:p>
      </dgm:t>
    </dgm:pt>
  </dgm:ptLst>
  <dgm:cxnLst>
    <dgm:cxn modelId="{A02D6A9F-0BED-421E-99E3-C0EEC76159C4}" srcId="{335CCE4A-6162-43A7-A637-C2321C3C6A13}" destId="{A43EDF42-0DBB-4A24-8014-E5D253255F65}" srcOrd="0" destOrd="0" parTransId="{99A41A65-5403-4CB3-B8EA-881F6BC0795C}" sibTransId="{716126A9-7580-4C92-92D6-F4419BB88429}"/>
    <dgm:cxn modelId="{E95CA0A1-E098-42E6-87F9-819C0D26F6E6}" type="presOf" srcId="{EC2A5631-FD14-45BF-B171-1FDCCA172AB6}" destId="{8436DF25-C7F4-473A-B3C9-B5E09B21E0BE}" srcOrd="0" destOrd="0" presId="urn:microsoft.com/office/officeart/2005/8/layout/arrow6"/>
    <dgm:cxn modelId="{638006D9-0EC7-4681-9B37-1B88EF5CDB71}" type="presOf" srcId="{A43EDF42-0DBB-4A24-8014-E5D253255F65}" destId="{4FDC415E-CF43-427B-911A-CCF2BF4E6B27}" srcOrd="0" destOrd="0" presId="urn:microsoft.com/office/officeart/2005/8/layout/arrow6"/>
    <dgm:cxn modelId="{7E9C21E1-DA7F-4CDC-BA73-CEE47E2F1197}" srcId="{335CCE4A-6162-43A7-A637-C2321C3C6A13}" destId="{EC2A5631-FD14-45BF-B171-1FDCCA172AB6}" srcOrd="1" destOrd="0" parTransId="{331D9314-1BCF-4F93-A1F8-46D3D29FE4F9}" sibTransId="{F4AA44C9-D2C5-40C8-8B0B-F9E1936BD959}"/>
    <dgm:cxn modelId="{511DD498-899C-4E36-A46C-94676083AC50}" type="presOf" srcId="{335CCE4A-6162-43A7-A637-C2321C3C6A13}" destId="{BDCD97EE-98FE-465C-92E5-EE867B4EC1F6}" srcOrd="0" destOrd="0" presId="urn:microsoft.com/office/officeart/2005/8/layout/arrow6"/>
    <dgm:cxn modelId="{7CD79D05-5291-4165-BC91-48089A067530}" type="presParOf" srcId="{BDCD97EE-98FE-465C-92E5-EE867B4EC1F6}" destId="{04C970B5-DAC3-438F-92C6-417012FF645D}" srcOrd="0" destOrd="0" presId="urn:microsoft.com/office/officeart/2005/8/layout/arrow6"/>
    <dgm:cxn modelId="{DD8686B6-1F08-41C8-9F41-E241BF52E5FD}" type="presParOf" srcId="{BDCD97EE-98FE-465C-92E5-EE867B4EC1F6}" destId="{4FDC415E-CF43-427B-911A-CCF2BF4E6B27}" srcOrd="1" destOrd="0" presId="urn:microsoft.com/office/officeart/2005/8/layout/arrow6"/>
    <dgm:cxn modelId="{034EF93B-60E6-4E6D-B358-95FE3CF1C12B}" type="presParOf" srcId="{BDCD97EE-98FE-465C-92E5-EE867B4EC1F6}" destId="{8436DF25-C7F4-473A-B3C9-B5E09B21E0BE}" srcOrd="2" destOrd="0" presId="urn:microsoft.com/office/officeart/2005/8/layout/arrow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3018FD-3F19-45FD-B989-02107D73457D}" type="doc">
      <dgm:prSet loTypeId="urn:microsoft.com/office/officeart/2005/8/layout/hList7#1" loCatId="list" qsTypeId="urn:microsoft.com/office/officeart/2005/8/quickstyle/simple1" qsCatId="simple" csTypeId="urn:microsoft.com/office/officeart/2005/8/colors/colorful4" csCatId="colorful" phldr="1"/>
      <dgm:spPr/>
    </dgm:pt>
    <dgm:pt modelId="{720A8091-AC4D-4BB2-85EA-BAA2F6196A88}">
      <dgm:prSet phldrT="[Text]" custT="1"/>
      <dgm:spPr/>
      <dgm:t>
        <a:bodyPr/>
        <a:lstStyle/>
        <a:p>
          <a:r>
            <a:rPr lang="en-US" sz="2800" dirty="0" smtClean="0">
              <a:solidFill>
                <a:schemeClr val="bg2"/>
              </a:solidFill>
            </a:rPr>
            <a:t>low skill</a:t>
          </a:r>
        </a:p>
        <a:p>
          <a:r>
            <a:rPr lang="en-US" sz="2800" dirty="0" smtClean="0">
              <a:solidFill>
                <a:schemeClr val="bg2"/>
              </a:solidFill>
            </a:rPr>
            <a:t>low wage</a:t>
          </a:r>
          <a:endParaRPr lang="en-US" sz="2800" dirty="0">
            <a:solidFill>
              <a:schemeClr val="bg2"/>
            </a:solidFill>
          </a:endParaRPr>
        </a:p>
      </dgm:t>
    </dgm:pt>
    <dgm:pt modelId="{56A640DE-C793-42CF-97A0-D67335F48DEC}" type="parTrans" cxnId="{4659E609-2E74-4403-A55E-3E7BDF687B13}">
      <dgm:prSet/>
      <dgm:spPr/>
      <dgm:t>
        <a:bodyPr/>
        <a:lstStyle/>
        <a:p>
          <a:endParaRPr lang="en-US"/>
        </a:p>
      </dgm:t>
    </dgm:pt>
    <dgm:pt modelId="{41F64401-5FB9-4A1A-AD7F-A70540274500}" type="sibTrans" cxnId="{4659E609-2E74-4403-A55E-3E7BDF687B13}">
      <dgm:prSet/>
      <dgm:spPr/>
      <dgm:t>
        <a:bodyPr/>
        <a:lstStyle/>
        <a:p>
          <a:endParaRPr lang="en-US"/>
        </a:p>
      </dgm:t>
    </dgm:pt>
    <dgm:pt modelId="{7DB052D0-C885-4C97-B269-C3EA055D27CC}">
      <dgm:prSet phldrT="[Text]" custT="1"/>
      <dgm:spPr/>
      <dgm:t>
        <a:bodyPr/>
        <a:lstStyle/>
        <a:p>
          <a:r>
            <a:rPr lang="en-US" sz="2800" dirty="0" smtClean="0">
              <a:solidFill>
                <a:schemeClr val="bg2"/>
              </a:solidFill>
            </a:rPr>
            <a:t>low skill</a:t>
          </a:r>
        </a:p>
        <a:p>
          <a:r>
            <a:rPr lang="en-US" sz="2800" dirty="0" smtClean="0">
              <a:solidFill>
                <a:schemeClr val="bg2"/>
              </a:solidFill>
            </a:rPr>
            <a:t>high wage</a:t>
          </a:r>
          <a:endParaRPr lang="en-US" sz="2800" dirty="0">
            <a:solidFill>
              <a:schemeClr val="bg2"/>
            </a:solidFill>
          </a:endParaRPr>
        </a:p>
      </dgm:t>
    </dgm:pt>
    <dgm:pt modelId="{EF2B8D86-22D1-40D5-B11C-0D63925EEF7F}" type="parTrans" cxnId="{37FF3F15-37FB-41B2-9982-7078BCEEECE4}">
      <dgm:prSet/>
      <dgm:spPr/>
      <dgm:t>
        <a:bodyPr/>
        <a:lstStyle/>
        <a:p>
          <a:endParaRPr lang="en-US"/>
        </a:p>
      </dgm:t>
    </dgm:pt>
    <dgm:pt modelId="{1C83D7F2-4CFE-4581-AE3A-DE5427BB0AE3}" type="sibTrans" cxnId="{37FF3F15-37FB-41B2-9982-7078BCEEECE4}">
      <dgm:prSet/>
      <dgm:spPr/>
      <dgm:t>
        <a:bodyPr/>
        <a:lstStyle/>
        <a:p>
          <a:endParaRPr lang="en-US"/>
        </a:p>
      </dgm:t>
    </dgm:pt>
    <dgm:pt modelId="{B713BBD6-96BC-4C3A-9A2F-82A15CA20BD4}">
      <dgm:prSet phldrT="[Text]" custT="1"/>
      <dgm:spPr/>
      <dgm:t>
        <a:bodyPr/>
        <a:lstStyle/>
        <a:p>
          <a:r>
            <a:rPr lang="en-US" sz="2800" dirty="0" smtClean="0">
              <a:solidFill>
                <a:schemeClr val="bg2"/>
              </a:solidFill>
            </a:rPr>
            <a:t>high skill</a:t>
          </a:r>
        </a:p>
        <a:p>
          <a:r>
            <a:rPr lang="en-US" sz="2800" dirty="0" smtClean="0">
              <a:solidFill>
                <a:schemeClr val="bg2"/>
              </a:solidFill>
            </a:rPr>
            <a:t>high wage</a:t>
          </a:r>
          <a:endParaRPr lang="en-US" sz="2800" dirty="0">
            <a:solidFill>
              <a:schemeClr val="bg2"/>
            </a:solidFill>
          </a:endParaRPr>
        </a:p>
      </dgm:t>
    </dgm:pt>
    <dgm:pt modelId="{C9915770-DBBD-454B-8DA1-E982DB95CBD4}" type="parTrans" cxnId="{FFE60F34-2AAE-494A-8B03-55A78864D64E}">
      <dgm:prSet/>
      <dgm:spPr/>
      <dgm:t>
        <a:bodyPr/>
        <a:lstStyle/>
        <a:p>
          <a:endParaRPr lang="en-US"/>
        </a:p>
      </dgm:t>
    </dgm:pt>
    <dgm:pt modelId="{38BDB290-F468-4944-A7E4-B21B5CBE9AEE}" type="sibTrans" cxnId="{FFE60F34-2AAE-494A-8B03-55A78864D64E}">
      <dgm:prSet/>
      <dgm:spPr/>
      <dgm:t>
        <a:bodyPr/>
        <a:lstStyle/>
        <a:p>
          <a:endParaRPr lang="en-US"/>
        </a:p>
      </dgm:t>
    </dgm:pt>
    <dgm:pt modelId="{34BA1DA0-84E0-453C-997D-1A65995612FE}" type="pres">
      <dgm:prSet presAssocID="{703018FD-3F19-45FD-B989-02107D73457D}" presName="Name0" presStyleCnt="0">
        <dgm:presLayoutVars>
          <dgm:dir/>
          <dgm:resizeHandles val="exact"/>
        </dgm:presLayoutVars>
      </dgm:prSet>
      <dgm:spPr/>
    </dgm:pt>
    <dgm:pt modelId="{B7FD15D9-82CC-415D-80E4-49D896419018}" type="pres">
      <dgm:prSet presAssocID="{703018FD-3F19-45FD-B989-02107D73457D}" presName="fgShape" presStyleLbl="fgShp" presStyleIdx="0" presStyleCnt="1"/>
      <dgm:spPr/>
    </dgm:pt>
    <dgm:pt modelId="{EB79942E-DC3D-4F5A-9BE0-E6C077F6EEB9}" type="pres">
      <dgm:prSet presAssocID="{703018FD-3F19-45FD-B989-02107D73457D}" presName="linComp" presStyleCnt="0"/>
      <dgm:spPr/>
    </dgm:pt>
    <dgm:pt modelId="{9256C4BB-36FC-4E01-868D-C86EFF96E616}" type="pres">
      <dgm:prSet presAssocID="{720A8091-AC4D-4BB2-85EA-BAA2F6196A88}" presName="compNode" presStyleCnt="0"/>
      <dgm:spPr/>
    </dgm:pt>
    <dgm:pt modelId="{83F4CF3C-CF1F-40F1-BC08-4FE287D436EF}" type="pres">
      <dgm:prSet presAssocID="{720A8091-AC4D-4BB2-85EA-BAA2F6196A88}" presName="bkgdShape" presStyleLbl="node1" presStyleIdx="0" presStyleCnt="3"/>
      <dgm:spPr/>
      <dgm:t>
        <a:bodyPr/>
        <a:lstStyle/>
        <a:p>
          <a:endParaRPr lang="en-US"/>
        </a:p>
      </dgm:t>
    </dgm:pt>
    <dgm:pt modelId="{01A2A741-C177-4AC6-A609-3234B24C3359}" type="pres">
      <dgm:prSet presAssocID="{720A8091-AC4D-4BB2-85EA-BAA2F6196A88}" presName="nodeTx" presStyleLbl="node1" presStyleIdx="0" presStyleCnt="3">
        <dgm:presLayoutVars>
          <dgm:bulletEnabled val="1"/>
        </dgm:presLayoutVars>
      </dgm:prSet>
      <dgm:spPr/>
      <dgm:t>
        <a:bodyPr/>
        <a:lstStyle/>
        <a:p>
          <a:endParaRPr lang="en-US"/>
        </a:p>
      </dgm:t>
    </dgm:pt>
    <dgm:pt modelId="{E503353F-E68C-4749-9185-87FE1AE4B66A}" type="pres">
      <dgm:prSet presAssocID="{720A8091-AC4D-4BB2-85EA-BAA2F6196A88}" presName="invisiNode" presStyleLbl="node1" presStyleIdx="0" presStyleCnt="3"/>
      <dgm:spPr/>
    </dgm:pt>
    <dgm:pt modelId="{0AC88458-BEF3-442C-B553-435D164C71E2}" type="pres">
      <dgm:prSet presAssocID="{720A8091-AC4D-4BB2-85EA-BAA2F6196A88}" presName="imagNode" presStyleLbl="fgImgPlace1" presStyleIdx="0" presStyleCnt="3"/>
      <dgm:spPr>
        <a:blipFill rotWithShape="0">
          <a:blip xmlns:r="http://schemas.openxmlformats.org/officeDocument/2006/relationships" r:embed="rId1"/>
          <a:stretch>
            <a:fillRect/>
          </a:stretch>
        </a:blipFill>
      </dgm:spPr>
    </dgm:pt>
    <dgm:pt modelId="{92822D2B-C81A-409C-B5AB-C7E1A0FA823A}" type="pres">
      <dgm:prSet presAssocID="{41F64401-5FB9-4A1A-AD7F-A70540274500}" presName="sibTrans" presStyleLbl="sibTrans2D1" presStyleIdx="0" presStyleCnt="0"/>
      <dgm:spPr/>
      <dgm:t>
        <a:bodyPr/>
        <a:lstStyle/>
        <a:p>
          <a:endParaRPr lang="en-US"/>
        </a:p>
      </dgm:t>
    </dgm:pt>
    <dgm:pt modelId="{CC6EABAA-C627-49BB-90FE-EF9E78ACFC01}" type="pres">
      <dgm:prSet presAssocID="{7DB052D0-C885-4C97-B269-C3EA055D27CC}" presName="compNode" presStyleCnt="0"/>
      <dgm:spPr/>
    </dgm:pt>
    <dgm:pt modelId="{5355B2A9-20B0-43D1-B4C0-0934BC85A483}" type="pres">
      <dgm:prSet presAssocID="{7DB052D0-C885-4C97-B269-C3EA055D27CC}" presName="bkgdShape" presStyleLbl="node1" presStyleIdx="1" presStyleCnt="3"/>
      <dgm:spPr/>
      <dgm:t>
        <a:bodyPr/>
        <a:lstStyle/>
        <a:p>
          <a:endParaRPr lang="en-US"/>
        </a:p>
      </dgm:t>
    </dgm:pt>
    <dgm:pt modelId="{C622C211-DD33-4545-86CF-DB14DD581C83}" type="pres">
      <dgm:prSet presAssocID="{7DB052D0-C885-4C97-B269-C3EA055D27CC}" presName="nodeTx" presStyleLbl="node1" presStyleIdx="1" presStyleCnt="3">
        <dgm:presLayoutVars>
          <dgm:bulletEnabled val="1"/>
        </dgm:presLayoutVars>
      </dgm:prSet>
      <dgm:spPr/>
      <dgm:t>
        <a:bodyPr/>
        <a:lstStyle/>
        <a:p>
          <a:endParaRPr lang="en-US"/>
        </a:p>
      </dgm:t>
    </dgm:pt>
    <dgm:pt modelId="{6B9A0793-A507-442B-A2E9-C2EAEA6593A3}" type="pres">
      <dgm:prSet presAssocID="{7DB052D0-C885-4C97-B269-C3EA055D27CC}" presName="invisiNode" presStyleLbl="node1" presStyleIdx="1" presStyleCnt="3"/>
      <dgm:spPr/>
    </dgm:pt>
    <dgm:pt modelId="{08D71B6D-02AE-424B-955D-9B4A29D1E237}" type="pres">
      <dgm:prSet presAssocID="{7DB052D0-C885-4C97-B269-C3EA055D27CC}" presName="imagNode" presStyleLbl="fgImgPlace1" presStyleIdx="1" presStyleCnt="3"/>
      <dgm:spPr>
        <a:blipFill rotWithShape="0">
          <a:blip xmlns:r="http://schemas.openxmlformats.org/officeDocument/2006/relationships" r:embed="rId2"/>
          <a:stretch>
            <a:fillRect/>
          </a:stretch>
        </a:blipFill>
      </dgm:spPr>
    </dgm:pt>
    <dgm:pt modelId="{3308BDEA-21E1-423E-AEE2-BE3E7655EFC6}" type="pres">
      <dgm:prSet presAssocID="{1C83D7F2-4CFE-4581-AE3A-DE5427BB0AE3}" presName="sibTrans" presStyleLbl="sibTrans2D1" presStyleIdx="0" presStyleCnt="0"/>
      <dgm:spPr/>
      <dgm:t>
        <a:bodyPr/>
        <a:lstStyle/>
        <a:p>
          <a:endParaRPr lang="en-US"/>
        </a:p>
      </dgm:t>
    </dgm:pt>
    <dgm:pt modelId="{A2DF4D56-88F6-4C96-9C3D-60AF8160007C}" type="pres">
      <dgm:prSet presAssocID="{B713BBD6-96BC-4C3A-9A2F-82A15CA20BD4}" presName="compNode" presStyleCnt="0"/>
      <dgm:spPr/>
    </dgm:pt>
    <dgm:pt modelId="{AEDCB5EA-50F5-4A66-9AB1-A9F27A596745}" type="pres">
      <dgm:prSet presAssocID="{B713BBD6-96BC-4C3A-9A2F-82A15CA20BD4}" presName="bkgdShape" presStyleLbl="node1" presStyleIdx="2" presStyleCnt="3"/>
      <dgm:spPr/>
      <dgm:t>
        <a:bodyPr/>
        <a:lstStyle/>
        <a:p>
          <a:endParaRPr lang="en-US"/>
        </a:p>
      </dgm:t>
    </dgm:pt>
    <dgm:pt modelId="{251E0C68-D051-4344-9212-C8D94DF7CB48}" type="pres">
      <dgm:prSet presAssocID="{B713BBD6-96BC-4C3A-9A2F-82A15CA20BD4}" presName="nodeTx" presStyleLbl="node1" presStyleIdx="2" presStyleCnt="3">
        <dgm:presLayoutVars>
          <dgm:bulletEnabled val="1"/>
        </dgm:presLayoutVars>
      </dgm:prSet>
      <dgm:spPr/>
      <dgm:t>
        <a:bodyPr/>
        <a:lstStyle/>
        <a:p>
          <a:endParaRPr lang="en-US"/>
        </a:p>
      </dgm:t>
    </dgm:pt>
    <dgm:pt modelId="{152C7A01-9302-4C50-B4C2-D8C6F67E3781}" type="pres">
      <dgm:prSet presAssocID="{B713BBD6-96BC-4C3A-9A2F-82A15CA20BD4}" presName="invisiNode" presStyleLbl="node1" presStyleIdx="2" presStyleCnt="3"/>
      <dgm:spPr/>
    </dgm:pt>
    <dgm:pt modelId="{12277CF7-03F0-4ECB-A5D7-74278BB81F6D}" type="pres">
      <dgm:prSet presAssocID="{B713BBD6-96BC-4C3A-9A2F-82A15CA20BD4}" presName="imagNode" presStyleLbl="fgImgPlace1" presStyleIdx="2" presStyleCnt="3"/>
      <dgm:spPr>
        <a:blipFill rotWithShape="0">
          <a:blip xmlns:r="http://schemas.openxmlformats.org/officeDocument/2006/relationships" r:embed="rId3"/>
          <a:stretch>
            <a:fillRect/>
          </a:stretch>
        </a:blipFill>
      </dgm:spPr>
    </dgm:pt>
  </dgm:ptLst>
  <dgm:cxnLst>
    <dgm:cxn modelId="{A064A303-EF5D-4760-B15A-C2117327F681}" type="presOf" srcId="{7DB052D0-C885-4C97-B269-C3EA055D27CC}" destId="{5355B2A9-20B0-43D1-B4C0-0934BC85A483}" srcOrd="0" destOrd="0" presId="urn:microsoft.com/office/officeart/2005/8/layout/hList7#1"/>
    <dgm:cxn modelId="{37FF3F15-37FB-41B2-9982-7078BCEEECE4}" srcId="{703018FD-3F19-45FD-B989-02107D73457D}" destId="{7DB052D0-C885-4C97-B269-C3EA055D27CC}" srcOrd="1" destOrd="0" parTransId="{EF2B8D86-22D1-40D5-B11C-0D63925EEF7F}" sibTransId="{1C83D7F2-4CFE-4581-AE3A-DE5427BB0AE3}"/>
    <dgm:cxn modelId="{9B9CDD01-04AB-47B4-A83D-8644BA6662DF}" type="presOf" srcId="{B713BBD6-96BC-4C3A-9A2F-82A15CA20BD4}" destId="{251E0C68-D051-4344-9212-C8D94DF7CB48}" srcOrd="1" destOrd="0" presId="urn:microsoft.com/office/officeart/2005/8/layout/hList7#1"/>
    <dgm:cxn modelId="{FFE60F34-2AAE-494A-8B03-55A78864D64E}" srcId="{703018FD-3F19-45FD-B989-02107D73457D}" destId="{B713BBD6-96BC-4C3A-9A2F-82A15CA20BD4}" srcOrd="2" destOrd="0" parTransId="{C9915770-DBBD-454B-8DA1-E982DB95CBD4}" sibTransId="{38BDB290-F468-4944-A7E4-B21B5CBE9AEE}"/>
    <dgm:cxn modelId="{0DD0EA95-D2B7-4F87-AF80-93BF02AD4094}" type="presOf" srcId="{7DB052D0-C885-4C97-B269-C3EA055D27CC}" destId="{C622C211-DD33-4545-86CF-DB14DD581C83}" srcOrd="1" destOrd="0" presId="urn:microsoft.com/office/officeart/2005/8/layout/hList7#1"/>
    <dgm:cxn modelId="{87338E70-A45A-4A8F-9C62-D313D10874A0}" type="presOf" srcId="{720A8091-AC4D-4BB2-85EA-BAA2F6196A88}" destId="{83F4CF3C-CF1F-40F1-BC08-4FE287D436EF}" srcOrd="0" destOrd="0" presId="urn:microsoft.com/office/officeart/2005/8/layout/hList7#1"/>
    <dgm:cxn modelId="{F4CA60CC-4162-4BFE-B293-EB88F2271210}" type="presOf" srcId="{1C83D7F2-4CFE-4581-AE3A-DE5427BB0AE3}" destId="{3308BDEA-21E1-423E-AEE2-BE3E7655EFC6}" srcOrd="0" destOrd="0" presId="urn:microsoft.com/office/officeart/2005/8/layout/hList7#1"/>
    <dgm:cxn modelId="{9E5D88A2-F196-45A6-A780-2D1A661E7F6F}" type="presOf" srcId="{B713BBD6-96BC-4C3A-9A2F-82A15CA20BD4}" destId="{AEDCB5EA-50F5-4A66-9AB1-A9F27A596745}" srcOrd="0" destOrd="0" presId="urn:microsoft.com/office/officeart/2005/8/layout/hList7#1"/>
    <dgm:cxn modelId="{4659E609-2E74-4403-A55E-3E7BDF687B13}" srcId="{703018FD-3F19-45FD-B989-02107D73457D}" destId="{720A8091-AC4D-4BB2-85EA-BAA2F6196A88}" srcOrd="0" destOrd="0" parTransId="{56A640DE-C793-42CF-97A0-D67335F48DEC}" sibTransId="{41F64401-5FB9-4A1A-AD7F-A70540274500}"/>
    <dgm:cxn modelId="{A06067C4-F7A5-44BC-8244-2EA6F8D69229}" type="presOf" srcId="{41F64401-5FB9-4A1A-AD7F-A70540274500}" destId="{92822D2B-C81A-409C-B5AB-C7E1A0FA823A}" srcOrd="0" destOrd="0" presId="urn:microsoft.com/office/officeart/2005/8/layout/hList7#1"/>
    <dgm:cxn modelId="{2052E552-877C-4790-80E5-01E9B9422EF9}" type="presOf" srcId="{703018FD-3F19-45FD-B989-02107D73457D}" destId="{34BA1DA0-84E0-453C-997D-1A65995612FE}" srcOrd="0" destOrd="0" presId="urn:microsoft.com/office/officeart/2005/8/layout/hList7#1"/>
    <dgm:cxn modelId="{260FA5E5-ADF5-4A74-99B9-F96FAE44A63D}" type="presOf" srcId="{720A8091-AC4D-4BB2-85EA-BAA2F6196A88}" destId="{01A2A741-C177-4AC6-A609-3234B24C3359}" srcOrd="1" destOrd="0" presId="urn:microsoft.com/office/officeart/2005/8/layout/hList7#1"/>
    <dgm:cxn modelId="{73AC85AE-9157-4DEB-B8D6-69C26FF5B4A1}" type="presParOf" srcId="{34BA1DA0-84E0-453C-997D-1A65995612FE}" destId="{B7FD15D9-82CC-415D-80E4-49D896419018}" srcOrd="0" destOrd="0" presId="urn:microsoft.com/office/officeart/2005/8/layout/hList7#1"/>
    <dgm:cxn modelId="{E9B4C091-A871-4E3C-8E50-A5A49F0CAB3E}" type="presParOf" srcId="{34BA1DA0-84E0-453C-997D-1A65995612FE}" destId="{EB79942E-DC3D-4F5A-9BE0-E6C077F6EEB9}" srcOrd="1" destOrd="0" presId="urn:microsoft.com/office/officeart/2005/8/layout/hList7#1"/>
    <dgm:cxn modelId="{F990029C-6341-44FA-AB10-566C2DD40AB0}" type="presParOf" srcId="{EB79942E-DC3D-4F5A-9BE0-E6C077F6EEB9}" destId="{9256C4BB-36FC-4E01-868D-C86EFF96E616}" srcOrd="0" destOrd="0" presId="urn:microsoft.com/office/officeart/2005/8/layout/hList7#1"/>
    <dgm:cxn modelId="{B6068D4F-1FC7-49F6-AA27-F13418655AB7}" type="presParOf" srcId="{9256C4BB-36FC-4E01-868D-C86EFF96E616}" destId="{83F4CF3C-CF1F-40F1-BC08-4FE287D436EF}" srcOrd="0" destOrd="0" presId="urn:microsoft.com/office/officeart/2005/8/layout/hList7#1"/>
    <dgm:cxn modelId="{485AECD9-DE98-485F-BB04-ED02B7147842}" type="presParOf" srcId="{9256C4BB-36FC-4E01-868D-C86EFF96E616}" destId="{01A2A741-C177-4AC6-A609-3234B24C3359}" srcOrd="1" destOrd="0" presId="urn:microsoft.com/office/officeart/2005/8/layout/hList7#1"/>
    <dgm:cxn modelId="{2508BB73-D8FD-4DBF-9D87-E06A2DE3E1EC}" type="presParOf" srcId="{9256C4BB-36FC-4E01-868D-C86EFF96E616}" destId="{E503353F-E68C-4749-9185-87FE1AE4B66A}" srcOrd="2" destOrd="0" presId="urn:microsoft.com/office/officeart/2005/8/layout/hList7#1"/>
    <dgm:cxn modelId="{BA6D5968-BD58-487A-9708-C841A9318EF8}" type="presParOf" srcId="{9256C4BB-36FC-4E01-868D-C86EFF96E616}" destId="{0AC88458-BEF3-442C-B553-435D164C71E2}" srcOrd="3" destOrd="0" presId="urn:microsoft.com/office/officeart/2005/8/layout/hList7#1"/>
    <dgm:cxn modelId="{C37DDF0D-87A4-4A64-92F5-202422562E7C}" type="presParOf" srcId="{EB79942E-DC3D-4F5A-9BE0-E6C077F6EEB9}" destId="{92822D2B-C81A-409C-B5AB-C7E1A0FA823A}" srcOrd="1" destOrd="0" presId="urn:microsoft.com/office/officeart/2005/8/layout/hList7#1"/>
    <dgm:cxn modelId="{9308FF54-0C61-44E6-9877-2DD826DE9D84}" type="presParOf" srcId="{EB79942E-DC3D-4F5A-9BE0-E6C077F6EEB9}" destId="{CC6EABAA-C627-49BB-90FE-EF9E78ACFC01}" srcOrd="2" destOrd="0" presId="urn:microsoft.com/office/officeart/2005/8/layout/hList7#1"/>
    <dgm:cxn modelId="{4A4FDBBB-62AF-494C-A674-997707F36F8C}" type="presParOf" srcId="{CC6EABAA-C627-49BB-90FE-EF9E78ACFC01}" destId="{5355B2A9-20B0-43D1-B4C0-0934BC85A483}" srcOrd="0" destOrd="0" presId="urn:microsoft.com/office/officeart/2005/8/layout/hList7#1"/>
    <dgm:cxn modelId="{A3B2B97B-7054-42D4-8208-F7C5025D1B37}" type="presParOf" srcId="{CC6EABAA-C627-49BB-90FE-EF9E78ACFC01}" destId="{C622C211-DD33-4545-86CF-DB14DD581C83}" srcOrd="1" destOrd="0" presId="urn:microsoft.com/office/officeart/2005/8/layout/hList7#1"/>
    <dgm:cxn modelId="{91B19957-05A5-4AA9-BD2B-BB8B3C5A2B2A}" type="presParOf" srcId="{CC6EABAA-C627-49BB-90FE-EF9E78ACFC01}" destId="{6B9A0793-A507-442B-A2E9-C2EAEA6593A3}" srcOrd="2" destOrd="0" presId="urn:microsoft.com/office/officeart/2005/8/layout/hList7#1"/>
    <dgm:cxn modelId="{0BB81705-8C15-4618-B85B-C5CCD6450240}" type="presParOf" srcId="{CC6EABAA-C627-49BB-90FE-EF9E78ACFC01}" destId="{08D71B6D-02AE-424B-955D-9B4A29D1E237}" srcOrd="3" destOrd="0" presId="urn:microsoft.com/office/officeart/2005/8/layout/hList7#1"/>
    <dgm:cxn modelId="{962F5CB3-F2A8-4367-A8D4-8CD772B1BB23}" type="presParOf" srcId="{EB79942E-DC3D-4F5A-9BE0-E6C077F6EEB9}" destId="{3308BDEA-21E1-423E-AEE2-BE3E7655EFC6}" srcOrd="3" destOrd="0" presId="urn:microsoft.com/office/officeart/2005/8/layout/hList7#1"/>
    <dgm:cxn modelId="{6125D62D-26DE-406F-A9C4-C02B81DC4778}" type="presParOf" srcId="{EB79942E-DC3D-4F5A-9BE0-E6C077F6EEB9}" destId="{A2DF4D56-88F6-4C96-9C3D-60AF8160007C}" srcOrd="4" destOrd="0" presId="urn:microsoft.com/office/officeart/2005/8/layout/hList7#1"/>
    <dgm:cxn modelId="{87904509-14DE-4D87-B465-7279C766DE03}" type="presParOf" srcId="{A2DF4D56-88F6-4C96-9C3D-60AF8160007C}" destId="{AEDCB5EA-50F5-4A66-9AB1-A9F27A596745}" srcOrd="0" destOrd="0" presId="urn:microsoft.com/office/officeart/2005/8/layout/hList7#1"/>
    <dgm:cxn modelId="{9E7D412C-54CC-4256-BE94-B18C927FD1A8}" type="presParOf" srcId="{A2DF4D56-88F6-4C96-9C3D-60AF8160007C}" destId="{251E0C68-D051-4344-9212-C8D94DF7CB48}" srcOrd="1" destOrd="0" presId="urn:microsoft.com/office/officeart/2005/8/layout/hList7#1"/>
    <dgm:cxn modelId="{35EA255D-7285-487A-ACE3-677CBA8F65EF}" type="presParOf" srcId="{A2DF4D56-88F6-4C96-9C3D-60AF8160007C}" destId="{152C7A01-9302-4C50-B4C2-D8C6F67E3781}" srcOrd="2" destOrd="0" presId="urn:microsoft.com/office/officeart/2005/8/layout/hList7#1"/>
    <dgm:cxn modelId="{3E19BE3C-9461-4DB4-83A8-11566B81BBDD}" type="presParOf" srcId="{A2DF4D56-88F6-4C96-9C3D-60AF8160007C}" destId="{12277CF7-03F0-4ECB-A5D7-74278BB81F6D}"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3018FD-3F19-45FD-B989-02107D73457D}" type="doc">
      <dgm:prSet loTypeId="urn:microsoft.com/office/officeart/2005/8/layout/hList7#2" loCatId="list" qsTypeId="urn:microsoft.com/office/officeart/2005/8/quickstyle/simple1" qsCatId="simple" csTypeId="urn:microsoft.com/office/officeart/2005/8/colors/colorful4" csCatId="colorful" phldr="1"/>
      <dgm:spPr/>
    </dgm:pt>
    <dgm:pt modelId="{720A8091-AC4D-4BB2-85EA-BAA2F6196A88}">
      <dgm:prSet phldrT="[Text]" custT="1"/>
      <dgm:spPr/>
      <dgm:t>
        <a:bodyPr/>
        <a:lstStyle/>
        <a:p>
          <a:r>
            <a:rPr lang="en-US" sz="2800" dirty="0" smtClean="0">
              <a:solidFill>
                <a:schemeClr val="bg2"/>
              </a:solidFill>
            </a:rPr>
            <a:t>low skill</a:t>
          </a:r>
        </a:p>
        <a:p>
          <a:r>
            <a:rPr lang="en-US" sz="2800" dirty="0" smtClean="0">
              <a:solidFill>
                <a:schemeClr val="bg2"/>
              </a:solidFill>
            </a:rPr>
            <a:t>low wage</a:t>
          </a:r>
          <a:endParaRPr lang="en-US" sz="2800" dirty="0">
            <a:solidFill>
              <a:schemeClr val="bg2"/>
            </a:solidFill>
          </a:endParaRPr>
        </a:p>
      </dgm:t>
    </dgm:pt>
    <dgm:pt modelId="{56A640DE-C793-42CF-97A0-D67335F48DEC}" type="parTrans" cxnId="{4659E609-2E74-4403-A55E-3E7BDF687B13}">
      <dgm:prSet/>
      <dgm:spPr/>
      <dgm:t>
        <a:bodyPr/>
        <a:lstStyle/>
        <a:p>
          <a:endParaRPr lang="en-US"/>
        </a:p>
      </dgm:t>
    </dgm:pt>
    <dgm:pt modelId="{41F64401-5FB9-4A1A-AD7F-A70540274500}" type="sibTrans" cxnId="{4659E609-2E74-4403-A55E-3E7BDF687B13}">
      <dgm:prSet/>
      <dgm:spPr/>
      <dgm:t>
        <a:bodyPr/>
        <a:lstStyle/>
        <a:p>
          <a:endParaRPr lang="en-US"/>
        </a:p>
      </dgm:t>
    </dgm:pt>
    <dgm:pt modelId="{7DB052D0-C885-4C97-B269-C3EA055D27CC}">
      <dgm:prSet phldrT="[Text]" custT="1"/>
      <dgm:spPr>
        <a:solidFill>
          <a:schemeClr val="accent4">
            <a:hueOff val="5400000"/>
            <a:satOff val="23874"/>
            <a:lumOff val="-3627"/>
            <a:alpha val="36000"/>
          </a:schemeClr>
        </a:solidFill>
      </dgm:spPr>
      <dgm:t>
        <a:bodyPr/>
        <a:lstStyle/>
        <a:p>
          <a:r>
            <a:rPr lang="en-US" sz="2800" dirty="0" smtClean="0">
              <a:solidFill>
                <a:schemeClr val="accent4">
                  <a:lumMod val="50000"/>
                </a:schemeClr>
              </a:solidFill>
            </a:rPr>
            <a:t>low skill</a:t>
          </a:r>
        </a:p>
        <a:p>
          <a:r>
            <a:rPr lang="en-US" sz="2800" dirty="0" smtClean="0">
              <a:solidFill>
                <a:schemeClr val="accent4">
                  <a:lumMod val="50000"/>
                </a:schemeClr>
              </a:solidFill>
            </a:rPr>
            <a:t>high wage</a:t>
          </a:r>
          <a:endParaRPr lang="en-US" sz="2800" dirty="0">
            <a:solidFill>
              <a:schemeClr val="accent4">
                <a:lumMod val="50000"/>
              </a:schemeClr>
            </a:solidFill>
          </a:endParaRPr>
        </a:p>
      </dgm:t>
    </dgm:pt>
    <dgm:pt modelId="{EF2B8D86-22D1-40D5-B11C-0D63925EEF7F}" type="parTrans" cxnId="{37FF3F15-37FB-41B2-9982-7078BCEEECE4}">
      <dgm:prSet/>
      <dgm:spPr/>
      <dgm:t>
        <a:bodyPr/>
        <a:lstStyle/>
        <a:p>
          <a:endParaRPr lang="en-US"/>
        </a:p>
      </dgm:t>
    </dgm:pt>
    <dgm:pt modelId="{1C83D7F2-4CFE-4581-AE3A-DE5427BB0AE3}" type="sibTrans" cxnId="{37FF3F15-37FB-41B2-9982-7078BCEEECE4}">
      <dgm:prSet/>
      <dgm:spPr/>
      <dgm:t>
        <a:bodyPr/>
        <a:lstStyle/>
        <a:p>
          <a:endParaRPr lang="en-US"/>
        </a:p>
      </dgm:t>
    </dgm:pt>
    <dgm:pt modelId="{B713BBD6-96BC-4C3A-9A2F-82A15CA20BD4}">
      <dgm:prSet phldrT="[Text]" custT="1"/>
      <dgm:spPr/>
      <dgm:t>
        <a:bodyPr/>
        <a:lstStyle/>
        <a:p>
          <a:r>
            <a:rPr lang="en-US" sz="2800" dirty="0" smtClean="0">
              <a:solidFill>
                <a:schemeClr val="bg2"/>
              </a:solidFill>
            </a:rPr>
            <a:t>high skill</a:t>
          </a:r>
        </a:p>
        <a:p>
          <a:r>
            <a:rPr lang="en-US" sz="2800" dirty="0" smtClean="0">
              <a:solidFill>
                <a:schemeClr val="bg2"/>
              </a:solidFill>
            </a:rPr>
            <a:t>high wage</a:t>
          </a:r>
          <a:endParaRPr lang="en-US" sz="2800" dirty="0">
            <a:solidFill>
              <a:schemeClr val="bg2"/>
            </a:solidFill>
          </a:endParaRPr>
        </a:p>
      </dgm:t>
    </dgm:pt>
    <dgm:pt modelId="{C9915770-DBBD-454B-8DA1-E982DB95CBD4}" type="parTrans" cxnId="{FFE60F34-2AAE-494A-8B03-55A78864D64E}">
      <dgm:prSet/>
      <dgm:spPr/>
      <dgm:t>
        <a:bodyPr/>
        <a:lstStyle/>
        <a:p>
          <a:endParaRPr lang="en-US"/>
        </a:p>
      </dgm:t>
    </dgm:pt>
    <dgm:pt modelId="{38BDB290-F468-4944-A7E4-B21B5CBE9AEE}" type="sibTrans" cxnId="{FFE60F34-2AAE-494A-8B03-55A78864D64E}">
      <dgm:prSet/>
      <dgm:spPr/>
      <dgm:t>
        <a:bodyPr/>
        <a:lstStyle/>
        <a:p>
          <a:endParaRPr lang="en-US"/>
        </a:p>
      </dgm:t>
    </dgm:pt>
    <dgm:pt modelId="{34BA1DA0-84E0-453C-997D-1A65995612FE}" type="pres">
      <dgm:prSet presAssocID="{703018FD-3F19-45FD-B989-02107D73457D}" presName="Name0" presStyleCnt="0">
        <dgm:presLayoutVars>
          <dgm:dir/>
          <dgm:resizeHandles val="exact"/>
        </dgm:presLayoutVars>
      </dgm:prSet>
      <dgm:spPr/>
    </dgm:pt>
    <dgm:pt modelId="{B7FD15D9-82CC-415D-80E4-49D896419018}" type="pres">
      <dgm:prSet presAssocID="{703018FD-3F19-45FD-B989-02107D73457D}" presName="fgShape" presStyleLbl="fgShp" presStyleIdx="0" presStyleCnt="1"/>
      <dgm:spPr/>
    </dgm:pt>
    <dgm:pt modelId="{EB79942E-DC3D-4F5A-9BE0-E6C077F6EEB9}" type="pres">
      <dgm:prSet presAssocID="{703018FD-3F19-45FD-B989-02107D73457D}" presName="linComp" presStyleCnt="0"/>
      <dgm:spPr/>
    </dgm:pt>
    <dgm:pt modelId="{9256C4BB-36FC-4E01-868D-C86EFF96E616}" type="pres">
      <dgm:prSet presAssocID="{720A8091-AC4D-4BB2-85EA-BAA2F6196A88}" presName="compNode" presStyleCnt="0"/>
      <dgm:spPr/>
    </dgm:pt>
    <dgm:pt modelId="{83F4CF3C-CF1F-40F1-BC08-4FE287D436EF}" type="pres">
      <dgm:prSet presAssocID="{720A8091-AC4D-4BB2-85EA-BAA2F6196A88}" presName="bkgdShape" presStyleLbl="node1" presStyleIdx="0" presStyleCnt="3"/>
      <dgm:spPr/>
      <dgm:t>
        <a:bodyPr/>
        <a:lstStyle/>
        <a:p>
          <a:endParaRPr lang="en-US"/>
        </a:p>
      </dgm:t>
    </dgm:pt>
    <dgm:pt modelId="{01A2A741-C177-4AC6-A609-3234B24C3359}" type="pres">
      <dgm:prSet presAssocID="{720A8091-AC4D-4BB2-85EA-BAA2F6196A88}" presName="nodeTx" presStyleLbl="node1" presStyleIdx="0" presStyleCnt="3">
        <dgm:presLayoutVars>
          <dgm:bulletEnabled val="1"/>
        </dgm:presLayoutVars>
      </dgm:prSet>
      <dgm:spPr/>
      <dgm:t>
        <a:bodyPr/>
        <a:lstStyle/>
        <a:p>
          <a:endParaRPr lang="en-US"/>
        </a:p>
      </dgm:t>
    </dgm:pt>
    <dgm:pt modelId="{E503353F-E68C-4749-9185-87FE1AE4B66A}" type="pres">
      <dgm:prSet presAssocID="{720A8091-AC4D-4BB2-85EA-BAA2F6196A88}" presName="invisiNode" presStyleLbl="node1" presStyleIdx="0" presStyleCnt="3"/>
      <dgm:spPr/>
    </dgm:pt>
    <dgm:pt modelId="{0AC88458-BEF3-442C-B553-435D164C71E2}" type="pres">
      <dgm:prSet presAssocID="{720A8091-AC4D-4BB2-85EA-BAA2F6196A88}" presName="imagNode" presStyleLbl="fgImgPlace1" presStyleIdx="0" presStyleCnt="3"/>
      <dgm:spPr>
        <a:blipFill rotWithShape="0">
          <a:blip xmlns:r="http://schemas.openxmlformats.org/officeDocument/2006/relationships" r:embed="rId1"/>
          <a:stretch>
            <a:fillRect/>
          </a:stretch>
        </a:blipFill>
      </dgm:spPr>
    </dgm:pt>
    <dgm:pt modelId="{92822D2B-C81A-409C-B5AB-C7E1A0FA823A}" type="pres">
      <dgm:prSet presAssocID="{41F64401-5FB9-4A1A-AD7F-A70540274500}" presName="sibTrans" presStyleLbl="sibTrans2D1" presStyleIdx="0" presStyleCnt="0"/>
      <dgm:spPr/>
      <dgm:t>
        <a:bodyPr/>
        <a:lstStyle/>
        <a:p>
          <a:endParaRPr lang="en-US"/>
        </a:p>
      </dgm:t>
    </dgm:pt>
    <dgm:pt modelId="{CC6EABAA-C627-49BB-90FE-EF9E78ACFC01}" type="pres">
      <dgm:prSet presAssocID="{7DB052D0-C885-4C97-B269-C3EA055D27CC}" presName="compNode" presStyleCnt="0"/>
      <dgm:spPr/>
    </dgm:pt>
    <dgm:pt modelId="{5355B2A9-20B0-43D1-B4C0-0934BC85A483}" type="pres">
      <dgm:prSet presAssocID="{7DB052D0-C885-4C97-B269-C3EA055D27CC}" presName="bkgdShape" presStyleLbl="node1" presStyleIdx="1" presStyleCnt="3"/>
      <dgm:spPr/>
      <dgm:t>
        <a:bodyPr/>
        <a:lstStyle/>
        <a:p>
          <a:endParaRPr lang="en-US"/>
        </a:p>
      </dgm:t>
    </dgm:pt>
    <dgm:pt modelId="{C622C211-DD33-4545-86CF-DB14DD581C83}" type="pres">
      <dgm:prSet presAssocID="{7DB052D0-C885-4C97-B269-C3EA055D27CC}" presName="nodeTx" presStyleLbl="node1" presStyleIdx="1" presStyleCnt="3">
        <dgm:presLayoutVars>
          <dgm:bulletEnabled val="1"/>
        </dgm:presLayoutVars>
      </dgm:prSet>
      <dgm:spPr/>
      <dgm:t>
        <a:bodyPr/>
        <a:lstStyle/>
        <a:p>
          <a:endParaRPr lang="en-US"/>
        </a:p>
      </dgm:t>
    </dgm:pt>
    <dgm:pt modelId="{6B9A0793-A507-442B-A2E9-C2EAEA6593A3}" type="pres">
      <dgm:prSet presAssocID="{7DB052D0-C885-4C97-B269-C3EA055D27CC}" presName="invisiNode" presStyleLbl="node1" presStyleIdx="1" presStyleCnt="3"/>
      <dgm:spPr/>
    </dgm:pt>
    <dgm:pt modelId="{08D71B6D-02AE-424B-955D-9B4A29D1E237}" type="pres">
      <dgm:prSet presAssocID="{7DB052D0-C885-4C97-B269-C3EA055D27CC}" presName="imagNode" presStyleLbl="fgImgPlace1" presStyleIdx="1" presStyleCnt="3"/>
      <dgm:spPr>
        <a:blipFill dpi="0" rotWithShape="0">
          <a:blip xmlns:r="http://schemas.openxmlformats.org/officeDocument/2006/relationships" r:embed="rId2">
            <a:alphaModFix amt="23000"/>
          </a:blip>
          <a:srcRect/>
          <a:stretch>
            <a:fillRect/>
          </a:stretch>
        </a:blipFill>
      </dgm:spPr>
    </dgm:pt>
    <dgm:pt modelId="{3308BDEA-21E1-423E-AEE2-BE3E7655EFC6}" type="pres">
      <dgm:prSet presAssocID="{1C83D7F2-4CFE-4581-AE3A-DE5427BB0AE3}" presName="sibTrans" presStyleLbl="sibTrans2D1" presStyleIdx="0" presStyleCnt="0"/>
      <dgm:spPr/>
      <dgm:t>
        <a:bodyPr/>
        <a:lstStyle/>
        <a:p>
          <a:endParaRPr lang="en-US"/>
        </a:p>
      </dgm:t>
    </dgm:pt>
    <dgm:pt modelId="{A2DF4D56-88F6-4C96-9C3D-60AF8160007C}" type="pres">
      <dgm:prSet presAssocID="{B713BBD6-96BC-4C3A-9A2F-82A15CA20BD4}" presName="compNode" presStyleCnt="0"/>
      <dgm:spPr/>
    </dgm:pt>
    <dgm:pt modelId="{AEDCB5EA-50F5-4A66-9AB1-A9F27A596745}" type="pres">
      <dgm:prSet presAssocID="{B713BBD6-96BC-4C3A-9A2F-82A15CA20BD4}" presName="bkgdShape" presStyleLbl="node1" presStyleIdx="2" presStyleCnt="3"/>
      <dgm:spPr/>
      <dgm:t>
        <a:bodyPr/>
        <a:lstStyle/>
        <a:p>
          <a:endParaRPr lang="en-US"/>
        </a:p>
      </dgm:t>
    </dgm:pt>
    <dgm:pt modelId="{251E0C68-D051-4344-9212-C8D94DF7CB48}" type="pres">
      <dgm:prSet presAssocID="{B713BBD6-96BC-4C3A-9A2F-82A15CA20BD4}" presName="nodeTx" presStyleLbl="node1" presStyleIdx="2" presStyleCnt="3">
        <dgm:presLayoutVars>
          <dgm:bulletEnabled val="1"/>
        </dgm:presLayoutVars>
      </dgm:prSet>
      <dgm:spPr/>
      <dgm:t>
        <a:bodyPr/>
        <a:lstStyle/>
        <a:p>
          <a:endParaRPr lang="en-US"/>
        </a:p>
      </dgm:t>
    </dgm:pt>
    <dgm:pt modelId="{152C7A01-9302-4C50-B4C2-D8C6F67E3781}" type="pres">
      <dgm:prSet presAssocID="{B713BBD6-96BC-4C3A-9A2F-82A15CA20BD4}" presName="invisiNode" presStyleLbl="node1" presStyleIdx="2" presStyleCnt="3"/>
      <dgm:spPr/>
    </dgm:pt>
    <dgm:pt modelId="{12277CF7-03F0-4ECB-A5D7-74278BB81F6D}" type="pres">
      <dgm:prSet presAssocID="{B713BBD6-96BC-4C3A-9A2F-82A15CA20BD4}" presName="imagNode" presStyleLbl="fgImgPlace1" presStyleIdx="2" presStyleCnt="3"/>
      <dgm:spPr>
        <a:blipFill rotWithShape="0">
          <a:blip xmlns:r="http://schemas.openxmlformats.org/officeDocument/2006/relationships" r:embed="rId3"/>
          <a:stretch>
            <a:fillRect/>
          </a:stretch>
        </a:blipFill>
      </dgm:spPr>
    </dgm:pt>
  </dgm:ptLst>
  <dgm:cxnLst>
    <dgm:cxn modelId="{37FF3F15-37FB-41B2-9982-7078BCEEECE4}" srcId="{703018FD-3F19-45FD-B989-02107D73457D}" destId="{7DB052D0-C885-4C97-B269-C3EA055D27CC}" srcOrd="1" destOrd="0" parTransId="{EF2B8D86-22D1-40D5-B11C-0D63925EEF7F}" sibTransId="{1C83D7F2-4CFE-4581-AE3A-DE5427BB0AE3}"/>
    <dgm:cxn modelId="{517B8B31-90B6-4BCA-8E5A-80AF4BC9E4B5}" type="presOf" srcId="{7DB052D0-C885-4C97-B269-C3EA055D27CC}" destId="{C622C211-DD33-4545-86CF-DB14DD581C83}" srcOrd="1" destOrd="0" presId="urn:microsoft.com/office/officeart/2005/8/layout/hList7#2"/>
    <dgm:cxn modelId="{54399234-FBEA-436B-B648-45222C90B12B}" type="presOf" srcId="{703018FD-3F19-45FD-B989-02107D73457D}" destId="{34BA1DA0-84E0-453C-997D-1A65995612FE}" srcOrd="0" destOrd="0" presId="urn:microsoft.com/office/officeart/2005/8/layout/hList7#2"/>
    <dgm:cxn modelId="{8A4AB5BC-E87E-499B-BE75-1266EE13C53F}" type="presOf" srcId="{720A8091-AC4D-4BB2-85EA-BAA2F6196A88}" destId="{01A2A741-C177-4AC6-A609-3234B24C3359}" srcOrd="1" destOrd="0" presId="urn:microsoft.com/office/officeart/2005/8/layout/hList7#2"/>
    <dgm:cxn modelId="{70C91DF3-CC77-4EC1-B03D-07A773D1B8F0}" type="presOf" srcId="{7DB052D0-C885-4C97-B269-C3EA055D27CC}" destId="{5355B2A9-20B0-43D1-B4C0-0934BC85A483}" srcOrd="0" destOrd="0" presId="urn:microsoft.com/office/officeart/2005/8/layout/hList7#2"/>
    <dgm:cxn modelId="{A2E38EA7-6382-4504-A21A-55EE4B060570}" type="presOf" srcId="{B713BBD6-96BC-4C3A-9A2F-82A15CA20BD4}" destId="{AEDCB5EA-50F5-4A66-9AB1-A9F27A596745}" srcOrd="0" destOrd="0" presId="urn:microsoft.com/office/officeart/2005/8/layout/hList7#2"/>
    <dgm:cxn modelId="{FFE60F34-2AAE-494A-8B03-55A78864D64E}" srcId="{703018FD-3F19-45FD-B989-02107D73457D}" destId="{B713BBD6-96BC-4C3A-9A2F-82A15CA20BD4}" srcOrd="2" destOrd="0" parTransId="{C9915770-DBBD-454B-8DA1-E982DB95CBD4}" sibTransId="{38BDB290-F468-4944-A7E4-B21B5CBE9AEE}"/>
    <dgm:cxn modelId="{7A61BE00-3855-4D64-AACE-865C9F1403D4}" type="presOf" srcId="{720A8091-AC4D-4BB2-85EA-BAA2F6196A88}" destId="{83F4CF3C-CF1F-40F1-BC08-4FE287D436EF}" srcOrd="0" destOrd="0" presId="urn:microsoft.com/office/officeart/2005/8/layout/hList7#2"/>
    <dgm:cxn modelId="{4659E609-2E74-4403-A55E-3E7BDF687B13}" srcId="{703018FD-3F19-45FD-B989-02107D73457D}" destId="{720A8091-AC4D-4BB2-85EA-BAA2F6196A88}" srcOrd="0" destOrd="0" parTransId="{56A640DE-C793-42CF-97A0-D67335F48DEC}" sibTransId="{41F64401-5FB9-4A1A-AD7F-A70540274500}"/>
    <dgm:cxn modelId="{5C1CF39B-587F-4335-9F2F-4B4906D5C9D8}" type="presOf" srcId="{41F64401-5FB9-4A1A-AD7F-A70540274500}" destId="{92822D2B-C81A-409C-B5AB-C7E1A0FA823A}" srcOrd="0" destOrd="0" presId="urn:microsoft.com/office/officeart/2005/8/layout/hList7#2"/>
    <dgm:cxn modelId="{C88D8300-8BD7-4296-AA42-17F809CA4F77}" type="presOf" srcId="{B713BBD6-96BC-4C3A-9A2F-82A15CA20BD4}" destId="{251E0C68-D051-4344-9212-C8D94DF7CB48}" srcOrd="1" destOrd="0" presId="urn:microsoft.com/office/officeart/2005/8/layout/hList7#2"/>
    <dgm:cxn modelId="{513DF7A0-3539-465C-8A7F-6BB4D6618C7D}" type="presOf" srcId="{1C83D7F2-4CFE-4581-AE3A-DE5427BB0AE3}" destId="{3308BDEA-21E1-423E-AEE2-BE3E7655EFC6}" srcOrd="0" destOrd="0" presId="urn:microsoft.com/office/officeart/2005/8/layout/hList7#2"/>
    <dgm:cxn modelId="{E0545A12-FE7D-4D6F-9BF5-2D7C429D1E99}" type="presParOf" srcId="{34BA1DA0-84E0-453C-997D-1A65995612FE}" destId="{B7FD15D9-82CC-415D-80E4-49D896419018}" srcOrd="0" destOrd="0" presId="urn:microsoft.com/office/officeart/2005/8/layout/hList7#2"/>
    <dgm:cxn modelId="{5D745C8D-05AD-4275-AC13-8B8846A4F166}" type="presParOf" srcId="{34BA1DA0-84E0-453C-997D-1A65995612FE}" destId="{EB79942E-DC3D-4F5A-9BE0-E6C077F6EEB9}" srcOrd="1" destOrd="0" presId="urn:microsoft.com/office/officeart/2005/8/layout/hList7#2"/>
    <dgm:cxn modelId="{83523BC4-8D15-449F-B099-E4256DB3B734}" type="presParOf" srcId="{EB79942E-DC3D-4F5A-9BE0-E6C077F6EEB9}" destId="{9256C4BB-36FC-4E01-868D-C86EFF96E616}" srcOrd="0" destOrd="0" presId="urn:microsoft.com/office/officeart/2005/8/layout/hList7#2"/>
    <dgm:cxn modelId="{82029C3D-6AB7-476A-9243-FDA41E9E3D93}" type="presParOf" srcId="{9256C4BB-36FC-4E01-868D-C86EFF96E616}" destId="{83F4CF3C-CF1F-40F1-BC08-4FE287D436EF}" srcOrd="0" destOrd="0" presId="urn:microsoft.com/office/officeart/2005/8/layout/hList7#2"/>
    <dgm:cxn modelId="{40E507AF-AAB4-4C4D-8F1C-7F7E31ABEEC3}" type="presParOf" srcId="{9256C4BB-36FC-4E01-868D-C86EFF96E616}" destId="{01A2A741-C177-4AC6-A609-3234B24C3359}" srcOrd="1" destOrd="0" presId="urn:microsoft.com/office/officeart/2005/8/layout/hList7#2"/>
    <dgm:cxn modelId="{37448968-2BBE-48DF-9A10-6C7D1EE7F6FE}" type="presParOf" srcId="{9256C4BB-36FC-4E01-868D-C86EFF96E616}" destId="{E503353F-E68C-4749-9185-87FE1AE4B66A}" srcOrd="2" destOrd="0" presId="urn:microsoft.com/office/officeart/2005/8/layout/hList7#2"/>
    <dgm:cxn modelId="{B1688EA8-FA4E-49EC-ADD3-FB65BCB3AFAF}" type="presParOf" srcId="{9256C4BB-36FC-4E01-868D-C86EFF96E616}" destId="{0AC88458-BEF3-442C-B553-435D164C71E2}" srcOrd="3" destOrd="0" presId="urn:microsoft.com/office/officeart/2005/8/layout/hList7#2"/>
    <dgm:cxn modelId="{53D215E8-4B0D-4095-9B8B-43CE3131042D}" type="presParOf" srcId="{EB79942E-DC3D-4F5A-9BE0-E6C077F6EEB9}" destId="{92822D2B-C81A-409C-B5AB-C7E1A0FA823A}" srcOrd="1" destOrd="0" presId="urn:microsoft.com/office/officeart/2005/8/layout/hList7#2"/>
    <dgm:cxn modelId="{448A53EE-277C-4809-8FA0-B2BAD7E49ADB}" type="presParOf" srcId="{EB79942E-DC3D-4F5A-9BE0-E6C077F6EEB9}" destId="{CC6EABAA-C627-49BB-90FE-EF9E78ACFC01}" srcOrd="2" destOrd="0" presId="urn:microsoft.com/office/officeart/2005/8/layout/hList7#2"/>
    <dgm:cxn modelId="{5317C132-29CF-48B0-A07C-2B858017892E}" type="presParOf" srcId="{CC6EABAA-C627-49BB-90FE-EF9E78ACFC01}" destId="{5355B2A9-20B0-43D1-B4C0-0934BC85A483}" srcOrd="0" destOrd="0" presId="urn:microsoft.com/office/officeart/2005/8/layout/hList7#2"/>
    <dgm:cxn modelId="{14C8AE89-D766-4843-9020-E31C65595A3C}" type="presParOf" srcId="{CC6EABAA-C627-49BB-90FE-EF9E78ACFC01}" destId="{C622C211-DD33-4545-86CF-DB14DD581C83}" srcOrd="1" destOrd="0" presId="urn:microsoft.com/office/officeart/2005/8/layout/hList7#2"/>
    <dgm:cxn modelId="{417B18EC-780B-428F-A4F2-D66994CD32FB}" type="presParOf" srcId="{CC6EABAA-C627-49BB-90FE-EF9E78ACFC01}" destId="{6B9A0793-A507-442B-A2E9-C2EAEA6593A3}" srcOrd="2" destOrd="0" presId="urn:microsoft.com/office/officeart/2005/8/layout/hList7#2"/>
    <dgm:cxn modelId="{8379B473-AF2D-4D87-90A5-B488304A6876}" type="presParOf" srcId="{CC6EABAA-C627-49BB-90FE-EF9E78ACFC01}" destId="{08D71B6D-02AE-424B-955D-9B4A29D1E237}" srcOrd="3" destOrd="0" presId="urn:microsoft.com/office/officeart/2005/8/layout/hList7#2"/>
    <dgm:cxn modelId="{EA30A577-D324-4B22-B8E0-89B4A0B9F795}" type="presParOf" srcId="{EB79942E-DC3D-4F5A-9BE0-E6C077F6EEB9}" destId="{3308BDEA-21E1-423E-AEE2-BE3E7655EFC6}" srcOrd="3" destOrd="0" presId="urn:microsoft.com/office/officeart/2005/8/layout/hList7#2"/>
    <dgm:cxn modelId="{246FB086-019B-4549-867C-32486C4F057F}" type="presParOf" srcId="{EB79942E-DC3D-4F5A-9BE0-E6C077F6EEB9}" destId="{A2DF4D56-88F6-4C96-9C3D-60AF8160007C}" srcOrd="4" destOrd="0" presId="urn:microsoft.com/office/officeart/2005/8/layout/hList7#2"/>
    <dgm:cxn modelId="{56A3DD01-CC52-41C6-AAED-1E536E3DAA0A}" type="presParOf" srcId="{A2DF4D56-88F6-4C96-9C3D-60AF8160007C}" destId="{AEDCB5EA-50F5-4A66-9AB1-A9F27A596745}" srcOrd="0" destOrd="0" presId="urn:microsoft.com/office/officeart/2005/8/layout/hList7#2"/>
    <dgm:cxn modelId="{07F3085E-A116-46E3-9926-1D75054A751B}" type="presParOf" srcId="{A2DF4D56-88F6-4C96-9C3D-60AF8160007C}" destId="{251E0C68-D051-4344-9212-C8D94DF7CB48}" srcOrd="1" destOrd="0" presId="urn:microsoft.com/office/officeart/2005/8/layout/hList7#2"/>
    <dgm:cxn modelId="{17C2C851-7C97-4111-8B58-D3E9AF5578F4}" type="presParOf" srcId="{A2DF4D56-88F6-4C96-9C3D-60AF8160007C}" destId="{152C7A01-9302-4C50-B4C2-D8C6F67E3781}" srcOrd="2" destOrd="0" presId="urn:microsoft.com/office/officeart/2005/8/layout/hList7#2"/>
    <dgm:cxn modelId="{4C8BD356-2D36-4802-8044-DB910A1B61A7}" type="presParOf" srcId="{A2DF4D56-88F6-4C96-9C3D-60AF8160007C}" destId="{12277CF7-03F0-4ECB-A5D7-74278BB81F6D}" srcOrd="3" destOrd="0" presId="urn:microsoft.com/office/officeart/2005/8/layout/hList7#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1D4A27-D714-B749-9809-CD3966312F94}">
      <dsp:nvSpPr>
        <dsp:cNvPr id="0" name=""/>
        <dsp:cNvSpPr/>
      </dsp:nvSpPr>
      <dsp:spPr>
        <a:xfrm>
          <a:off x="3346910" y="380996"/>
          <a:ext cx="2694057" cy="2694057"/>
        </a:xfrm>
        <a:prstGeom prst="ellipse">
          <a:avLst/>
        </a:prstGeom>
        <a:solidFill>
          <a:srgbClr val="FF9933"/>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48263" tIns="29210" rIns="148263" bIns="29210" numCol="1" spcCol="1270" anchor="ctr" anchorCtr="0">
          <a:noAutofit/>
        </a:bodyPr>
        <a:lstStyle/>
        <a:p>
          <a:pPr lvl="0" algn="ctr" defTabSz="1022350">
            <a:lnSpc>
              <a:spcPct val="90000"/>
            </a:lnSpc>
            <a:spcBef>
              <a:spcPct val="0"/>
            </a:spcBef>
            <a:spcAft>
              <a:spcPct val="35000"/>
            </a:spcAft>
          </a:pPr>
          <a:r>
            <a:rPr lang="en-US" sz="2300" kern="1200" dirty="0" smtClean="0">
              <a:solidFill>
                <a:schemeClr val="bg2"/>
              </a:solidFill>
            </a:rPr>
            <a:t>Tech is</a:t>
          </a:r>
        </a:p>
        <a:p>
          <a:pPr lvl="0" algn="ctr" defTabSz="1022350">
            <a:lnSpc>
              <a:spcPct val="90000"/>
            </a:lnSpc>
            <a:spcBef>
              <a:spcPct val="0"/>
            </a:spcBef>
            <a:spcAft>
              <a:spcPct val="35000"/>
            </a:spcAft>
          </a:pPr>
          <a:r>
            <a:rPr lang="en-US" sz="2300" kern="1200" dirty="0" smtClean="0">
              <a:solidFill>
                <a:schemeClr val="bg2"/>
              </a:solidFill>
            </a:rPr>
            <a:t>changing</a:t>
          </a:r>
        </a:p>
        <a:p>
          <a:pPr lvl="0" algn="ctr" defTabSz="1022350">
            <a:lnSpc>
              <a:spcPct val="90000"/>
            </a:lnSpc>
            <a:spcBef>
              <a:spcPct val="0"/>
            </a:spcBef>
            <a:spcAft>
              <a:spcPct val="35000"/>
            </a:spcAft>
          </a:pPr>
          <a:r>
            <a:rPr lang="en-US" sz="2300" kern="1200" dirty="0" smtClean="0">
              <a:solidFill>
                <a:schemeClr val="bg2"/>
              </a:solidFill>
            </a:rPr>
            <a:t>everything</a:t>
          </a:r>
          <a:endParaRPr lang="en-US" sz="2300" kern="1200" dirty="0">
            <a:solidFill>
              <a:schemeClr val="bg2"/>
            </a:solidFill>
          </a:endParaRPr>
        </a:p>
      </dsp:txBody>
      <dsp:txXfrm>
        <a:off x="3741446" y="775532"/>
        <a:ext cx="1904985" cy="1904985"/>
      </dsp:txXfrm>
    </dsp:sp>
    <dsp:sp modelId="{653A5FB8-B64A-934B-8172-98D4D4D17581}">
      <dsp:nvSpPr>
        <dsp:cNvPr id="0" name=""/>
        <dsp:cNvSpPr/>
      </dsp:nvSpPr>
      <dsp:spPr>
        <a:xfrm>
          <a:off x="1142514" y="3706730"/>
          <a:ext cx="2694057" cy="2694057"/>
        </a:xfrm>
        <a:prstGeom prst="ellipse">
          <a:avLst/>
        </a:prstGeom>
        <a:solidFill>
          <a:schemeClr val="accent3">
            <a:alpha val="50000"/>
            <a:hueOff val="-4500005"/>
            <a:satOff val="-16374"/>
            <a:lumOff val="2614"/>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48263" tIns="29210" rIns="148263" bIns="29210" numCol="1" spcCol="1270" anchor="ctr" anchorCtr="0">
          <a:noAutofit/>
        </a:bodyPr>
        <a:lstStyle/>
        <a:p>
          <a:pPr lvl="0" algn="ctr" defTabSz="1022350">
            <a:lnSpc>
              <a:spcPct val="90000"/>
            </a:lnSpc>
            <a:spcBef>
              <a:spcPct val="0"/>
            </a:spcBef>
            <a:spcAft>
              <a:spcPct val="35000"/>
            </a:spcAft>
          </a:pPr>
          <a:r>
            <a:rPr lang="en-US" sz="2300" kern="1200" dirty="0" smtClean="0"/>
            <a:t>New</a:t>
          </a:r>
        </a:p>
        <a:p>
          <a:pPr lvl="0" algn="ctr" defTabSz="1022350">
            <a:lnSpc>
              <a:spcPct val="90000"/>
            </a:lnSpc>
            <a:spcBef>
              <a:spcPct val="0"/>
            </a:spcBef>
            <a:spcAft>
              <a:spcPct val="35000"/>
            </a:spcAft>
          </a:pPr>
          <a:r>
            <a:rPr lang="en-US" sz="2300" kern="1200" dirty="0" smtClean="0"/>
            <a:t>info</a:t>
          </a:r>
        </a:p>
        <a:p>
          <a:pPr lvl="0" algn="ctr" defTabSz="1022350">
            <a:lnSpc>
              <a:spcPct val="90000"/>
            </a:lnSpc>
            <a:spcBef>
              <a:spcPct val="0"/>
            </a:spcBef>
            <a:spcAft>
              <a:spcPct val="35000"/>
            </a:spcAft>
          </a:pPr>
          <a:r>
            <a:rPr lang="en-US" sz="2300" kern="1200" dirty="0" smtClean="0"/>
            <a:t>landscape</a:t>
          </a:r>
          <a:endParaRPr lang="en-US" sz="2300" kern="1200" dirty="0"/>
        </a:p>
      </dsp:txBody>
      <dsp:txXfrm>
        <a:off x="1537050" y="4101266"/>
        <a:ext cx="1904985" cy="1904985"/>
      </dsp:txXfrm>
    </dsp:sp>
    <dsp:sp modelId="{B193FD19-38DC-9F4F-B31B-114545058448}">
      <dsp:nvSpPr>
        <dsp:cNvPr id="0" name=""/>
        <dsp:cNvSpPr/>
      </dsp:nvSpPr>
      <dsp:spPr>
        <a:xfrm>
          <a:off x="3297760" y="3706730"/>
          <a:ext cx="2694057" cy="2694057"/>
        </a:xfrm>
        <a:prstGeom prst="ellipse">
          <a:avLst/>
        </a:prstGeom>
        <a:solidFill>
          <a:schemeClr val="accent3">
            <a:alpha val="50000"/>
            <a:hueOff val="-9000009"/>
            <a:satOff val="-32748"/>
            <a:lumOff val="5229"/>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48263" tIns="29210" rIns="148263" bIns="29210" numCol="1" spcCol="1270" anchor="ctr" anchorCtr="0">
          <a:noAutofit/>
        </a:bodyPr>
        <a:lstStyle/>
        <a:p>
          <a:pPr lvl="0" algn="ctr" defTabSz="1022350">
            <a:lnSpc>
              <a:spcPct val="90000"/>
            </a:lnSpc>
            <a:spcBef>
              <a:spcPct val="0"/>
            </a:spcBef>
            <a:spcAft>
              <a:spcPct val="35000"/>
            </a:spcAft>
          </a:pPr>
          <a:r>
            <a:rPr lang="en-US" sz="2300" kern="1200" dirty="0" smtClean="0"/>
            <a:t>New</a:t>
          </a:r>
        </a:p>
        <a:p>
          <a:pPr lvl="0" algn="ctr" defTabSz="1022350">
            <a:lnSpc>
              <a:spcPct val="90000"/>
            </a:lnSpc>
            <a:spcBef>
              <a:spcPct val="0"/>
            </a:spcBef>
            <a:spcAft>
              <a:spcPct val="35000"/>
            </a:spcAft>
          </a:pPr>
          <a:r>
            <a:rPr lang="en-US" sz="2300" kern="1200" dirty="0" smtClean="0"/>
            <a:t>economic</a:t>
          </a:r>
        </a:p>
        <a:p>
          <a:pPr lvl="0" algn="ctr" defTabSz="1022350">
            <a:lnSpc>
              <a:spcPct val="90000"/>
            </a:lnSpc>
            <a:spcBef>
              <a:spcPct val="0"/>
            </a:spcBef>
            <a:spcAft>
              <a:spcPct val="35000"/>
            </a:spcAft>
          </a:pPr>
          <a:r>
            <a:rPr lang="en-US" sz="2300" kern="1200" dirty="0" smtClean="0"/>
            <a:t>landscape</a:t>
          </a:r>
          <a:endParaRPr lang="en-US" sz="2300" kern="1200" dirty="0"/>
        </a:p>
      </dsp:txBody>
      <dsp:txXfrm>
        <a:off x="3692296" y="4101266"/>
        <a:ext cx="1904985" cy="1904985"/>
      </dsp:txXfrm>
    </dsp:sp>
    <dsp:sp modelId="{E9503AA3-1B83-9C47-A8EC-4F6EC0A5A7BF}">
      <dsp:nvSpPr>
        <dsp:cNvPr id="0" name=""/>
        <dsp:cNvSpPr/>
      </dsp:nvSpPr>
      <dsp:spPr>
        <a:xfrm>
          <a:off x="5453006" y="3706730"/>
          <a:ext cx="2694057" cy="2694057"/>
        </a:xfrm>
        <a:prstGeom prst="ellipse">
          <a:avLst/>
        </a:prstGeom>
        <a:solidFill>
          <a:schemeClr val="accent3">
            <a:alpha val="50000"/>
            <a:hueOff val="-13500013"/>
            <a:satOff val="-49122"/>
            <a:lumOff val="7843"/>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48263" tIns="29210" rIns="148263" bIns="29210" numCol="1" spcCol="1270" anchor="ctr" anchorCtr="0">
          <a:noAutofit/>
        </a:bodyPr>
        <a:lstStyle/>
        <a:p>
          <a:pPr lvl="0" algn="ctr" defTabSz="1022350">
            <a:lnSpc>
              <a:spcPct val="90000"/>
            </a:lnSpc>
            <a:spcBef>
              <a:spcPct val="0"/>
            </a:spcBef>
            <a:spcAft>
              <a:spcPct val="35000"/>
            </a:spcAft>
          </a:pPr>
          <a:r>
            <a:rPr lang="en-US" sz="2300" kern="1200" dirty="0" smtClean="0"/>
            <a:t>New</a:t>
          </a:r>
        </a:p>
        <a:p>
          <a:pPr lvl="0" algn="ctr" defTabSz="1022350">
            <a:lnSpc>
              <a:spcPct val="90000"/>
            </a:lnSpc>
            <a:spcBef>
              <a:spcPct val="0"/>
            </a:spcBef>
            <a:spcAft>
              <a:spcPct val="35000"/>
            </a:spcAft>
          </a:pPr>
          <a:r>
            <a:rPr lang="en-US" sz="2300" kern="1200" dirty="0" smtClean="0"/>
            <a:t>learning</a:t>
          </a:r>
        </a:p>
        <a:p>
          <a:pPr lvl="0" algn="ctr" defTabSz="1022350">
            <a:lnSpc>
              <a:spcPct val="90000"/>
            </a:lnSpc>
            <a:spcBef>
              <a:spcPct val="0"/>
            </a:spcBef>
            <a:spcAft>
              <a:spcPct val="35000"/>
            </a:spcAft>
          </a:pPr>
          <a:r>
            <a:rPr lang="en-US" sz="2300" kern="1200" dirty="0" smtClean="0"/>
            <a:t>landscape</a:t>
          </a:r>
          <a:endParaRPr lang="en-US" sz="2300" kern="1200" dirty="0"/>
        </a:p>
      </dsp:txBody>
      <dsp:txXfrm>
        <a:off x="5847542" y="4101266"/>
        <a:ext cx="1904985" cy="19049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C970B5-DAC3-438F-92C6-417012FF645D}">
      <dsp:nvSpPr>
        <dsp:cNvPr id="0" name=""/>
        <dsp:cNvSpPr/>
      </dsp:nvSpPr>
      <dsp:spPr>
        <a:xfrm>
          <a:off x="0" y="1069339"/>
          <a:ext cx="7162800" cy="2865120"/>
        </a:xfrm>
        <a:prstGeom prst="leftRightRibbon">
          <a:avLst/>
        </a:prstGeom>
        <a:solidFill>
          <a:srgbClr val="FF99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DC415E-CF43-427B-911A-CCF2BF4E6B27}">
      <dsp:nvSpPr>
        <dsp:cNvPr id="0" name=""/>
        <dsp:cNvSpPr/>
      </dsp:nvSpPr>
      <dsp:spPr>
        <a:xfrm>
          <a:off x="859535" y="1570735"/>
          <a:ext cx="2363724" cy="140390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0236" rIns="0" bIns="118110" numCol="1" spcCol="1270" anchor="ctr" anchorCtr="0">
          <a:noAutofit/>
        </a:bodyPr>
        <a:lstStyle/>
        <a:p>
          <a:pPr lvl="0" algn="ctr" defTabSz="1377950">
            <a:lnSpc>
              <a:spcPct val="90000"/>
            </a:lnSpc>
            <a:spcBef>
              <a:spcPct val="0"/>
            </a:spcBef>
            <a:spcAft>
              <a:spcPct val="35000"/>
            </a:spcAft>
          </a:pPr>
          <a:r>
            <a:rPr lang="en-US" sz="3100" kern="1200" dirty="0" smtClean="0"/>
            <a:t>location</a:t>
          </a:r>
          <a:br>
            <a:rPr lang="en-US" sz="3100" kern="1200" dirty="0" smtClean="0"/>
          </a:br>
          <a:r>
            <a:rPr lang="en-US" sz="3100" kern="1200" dirty="0" smtClean="0"/>
            <a:t>dependent?</a:t>
          </a:r>
          <a:endParaRPr lang="en-US" sz="3100" kern="1200" dirty="0"/>
        </a:p>
      </dsp:txBody>
      <dsp:txXfrm>
        <a:off x="859535" y="1570735"/>
        <a:ext cx="2363724" cy="1403908"/>
      </dsp:txXfrm>
    </dsp:sp>
    <dsp:sp modelId="{8436DF25-C7F4-473A-B3C9-B5E09B21E0BE}">
      <dsp:nvSpPr>
        <dsp:cNvPr id="0" name=""/>
        <dsp:cNvSpPr/>
      </dsp:nvSpPr>
      <dsp:spPr>
        <a:xfrm>
          <a:off x="3581400" y="2029155"/>
          <a:ext cx="2793492" cy="140390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0236" rIns="0" bIns="118110" numCol="1" spcCol="1270" anchor="ctr" anchorCtr="0">
          <a:noAutofit/>
        </a:bodyPr>
        <a:lstStyle/>
        <a:p>
          <a:pPr lvl="0" algn="ctr" defTabSz="1377950">
            <a:lnSpc>
              <a:spcPct val="90000"/>
            </a:lnSpc>
            <a:spcBef>
              <a:spcPct val="0"/>
            </a:spcBef>
            <a:spcAft>
              <a:spcPct val="35000"/>
            </a:spcAft>
          </a:pPr>
          <a:r>
            <a:rPr lang="en-US" sz="3100" kern="1200" dirty="0" smtClean="0"/>
            <a:t>location</a:t>
          </a:r>
          <a:br>
            <a:rPr lang="en-US" sz="3100" kern="1200" dirty="0" smtClean="0"/>
          </a:br>
          <a:r>
            <a:rPr lang="en-US" sz="3100" kern="1200" dirty="0" smtClean="0"/>
            <a:t>independent?</a:t>
          </a:r>
          <a:endParaRPr lang="en-US" sz="3100" kern="1200" dirty="0"/>
        </a:p>
      </dsp:txBody>
      <dsp:txXfrm>
        <a:off x="3581400" y="2029155"/>
        <a:ext cx="2793492" cy="14039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F4CF3C-CF1F-40F1-BC08-4FE287D436EF}">
      <dsp:nvSpPr>
        <dsp:cNvPr id="0" name=""/>
        <dsp:cNvSpPr/>
      </dsp:nvSpPr>
      <dsp:spPr>
        <a:xfrm>
          <a:off x="1743" y="0"/>
          <a:ext cx="2713173" cy="601980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low skill</a:t>
          </a:r>
        </a:p>
        <a:p>
          <a:pPr lvl="0" algn="ctr" defTabSz="1244600">
            <a:lnSpc>
              <a:spcPct val="90000"/>
            </a:lnSpc>
            <a:spcBef>
              <a:spcPct val="0"/>
            </a:spcBef>
            <a:spcAft>
              <a:spcPct val="35000"/>
            </a:spcAft>
          </a:pPr>
          <a:r>
            <a:rPr lang="en-US" sz="2800" kern="1200" dirty="0" smtClean="0">
              <a:solidFill>
                <a:schemeClr val="bg2"/>
              </a:solidFill>
            </a:rPr>
            <a:t>low wage</a:t>
          </a:r>
          <a:endParaRPr lang="en-US" sz="2800" kern="1200" dirty="0">
            <a:solidFill>
              <a:schemeClr val="bg2"/>
            </a:solidFill>
          </a:endParaRPr>
        </a:p>
      </dsp:txBody>
      <dsp:txXfrm>
        <a:off x="1743" y="2407920"/>
        <a:ext cx="2713173" cy="2407920"/>
      </dsp:txXfrm>
    </dsp:sp>
    <dsp:sp modelId="{0AC88458-BEF3-442C-B553-435D164C71E2}">
      <dsp:nvSpPr>
        <dsp:cNvPr id="0" name=""/>
        <dsp:cNvSpPr/>
      </dsp:nvSpPr>
      <dsp:spPr>
        <a:xfrm>
          <a:off x="356034" y="361188"/>
          <a:ext cx="2004593" cy="2004593"/>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55B2A9-20B0-43D1-B4C0-0934BC85A483}">
      <dsp:nvSpPr>
        <dsp:cNvPr id="0" name=""/>
        <dsp:cNvSpPr/>
      </dsp:nvSpPr>
      <dsp:spPr>
        <a:xfrm>
          <a:off x="2796313" y="0"/>
          <a:ext cx="2713173" cy="6019800"/>
        </a:xfrm>
        <a:prstGeom prst="roundRect">
          <a:avLst>
            <a:gd name="adj" fmla="val 10000"/>
          </a:avLst>
        </a:prstGeom>
        <a:solidFill>
          <a:schemeClr val="accent4">
            <a:hueOff val="5400000"/>
            <a:satOff val="23874"/>
            <a:lumOff val="-362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low skill</a:t>
          </a:r>
        </a:p>
        <a:p>
          <a:pPr lvl="0" algn="ctr" defTabSz="1244600">
            <a:lnSpc>
              <a:spcPct val="90000"/>
            </a:lnSpc>
            <a:spcBef>
              <a:spcPct val="0"/>
            </a:spcBef>
            <a:spcAft>
              <a:spcPct val="35000"/>
            </a:spcAft>
          </a:pPr>
          <a:r>
            <a:rPr lang="en-US" sz="2800" kern="1200" dirty="0" smtClean="0">
              <a:solidFill>
                <a:schemeClr val="bg2"/>
              </a:solidFill>
            </a:rPr>
            <a:t>high wage</a:t>
          </a:r>
          <a:endParaRPr lang="en-US" sz="2800" kern="1200" dirty="0">
            <a:solidFill>
              <a:schemeClr val="bg2"/>
            </a:solidFill>
          </a:endParaRPr>
        </a:p>
      </dsp:txBody>
      <dsp:txXfrm>
        <a:off x="2796313" y="2407920"/>
        <a:ext cx="2713173" cy="2407920"/>
      </dsp:txXfrm>
    </dsp:sp>
    <dsp:sp modelId="{08D71B6D-02AE-424B-955D-9B4A29D1E237}">
      <dsp:nvSpPr>
        <dsp:cNvPr id="0" name=""/>
        <dsp:cNvSpPr/>
      </dsp:nvSpPr>
      <dsp:spPr>
        <a:xfrm>
          <a:off x="3150603" y="361188"/>
          <a:ext cx="2004593" cy="2004593"/>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DCB5EA-50F5-4A66-9AB1-A9F27A596745}">
      <dsp:nvSpPr>
        <dsp:cNvPr id="0" name=""/>
        <dsp:cNvSpPr/>
      </dsp:nvSpPr>
      <dsp:spPr>
        <a:xfrm>
          <a:off x="5590882" y="0"/>
          <a:ext cx="2713173" cy="6019800"/>
        </a:xfrm>
        <a:prstGeom prst="roundRect">
          <a:avLst>
            <a:gd name="adj" fmla="val 10000"/>
          </a:avLst>
        </a:prstGeom>
        <a:solidFill>
          <a:schemeClr val="accent4">
            <a:hueOff val="10800000"/>
            <a:satOff val="47747"/>
            <a:lumOff val="-72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high skill</a:t>
          </a:r>
        </a:p>
        <a:p>
          <a:pPr lvl="0" algn="ctr" defTabSz="1244600">
            <a:lnSpc>
              <a:spcPct val="90000"/>
            </a:lnSpc>
            <a:spcBef>
              <a:spcPct val="0"/>
            </a:spcBef>
            <a:spcAft>
              <a:spcPct val="35000"/>
            </a:spcAft>
          </a:pPr>
          <a:r>
            <a:rPr lang="en-US" sz="2800" kern="1200" dirty="0" smtClean="0">
              <a:solidFill>
                <a:schemeClr val="bg2"/>
              </a:solidFill>
            </a:rPr>
            <a:t>high wage</a:t>
          </a:r>
          <a:endParaRPr lang="en-US" sz="2800" kern="1200" dirty="0">
            <a:solidFill>
              <a:schemeClr val="bg2"/>
            </a:solidFill>
          </a:endParaRPr>
        </a:p>
      </dsp:txBody>
      <dsp:txXfrm>
        <a:off x="5590882" y="2407920"/>
        <a:ext cx="2713173" cy="2407920"/>
      </dsp:txXfrm>
    </dsp:sp>
    <dsp:sp modelId="{12277CF7-03F0-4ECB-A5D7-74278BB81F6D}">
      <dsp:nvSpPr>
        <dsp:cNvPr id="0" name=""/>
        <dsp:cNvSpPr/>
      </dsp:nvSpPr>
      <dsp:spPr>
        <a:xfrm>
          <a:off x="5945172" y="361188"/>
          <a:ext cx="2004593" cy="2004593"/>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FD15D9-82CC-415D-80E4-49D896419018}">
      <dsp:nvSpPr>
        <dsp:cNvPr id="0" name=""/>
        <dsp:cNvSpPr/>
      </dsp:nvSpPr>
      <dsp:spPr>
        <a:xfrm>
          <a:off x="332232" y="4815840"/>
          <a:ext cx="7641336" cy="902970"/>
        </a:xfrm>
        <a:prstGeom prst="leftRightArrow">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F4CF3C-CF1F-40F1-BC08-4FE287D436EF}">
      <dsp:nvSpPr>
        <dsp:cNvPr id="0" name=""/>
        <dsp:cNvSpPr/>
      </dsp:nvSpPr>
      <dsp:spPr>
        <a:xfrm>
          <a:off x="1743" y="0"/>
          <a:ext cx="2713173" cy="601980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low skill</a:t>
          </a:r>
        </a:p>
        <a:p>
          <a:pPr lvl="0" algn="ctr" defTabSz="1244600">
            <a:lnSpc>
              <a:spcPct val="90000"/>
            </a:lnSpc>
            <a:spcBef>
              <a:spcPct val="0"/>
            </a:spcBef>
            <a:spcAft>
              <a:spcPct val="35000"/>
            </a:spcAft>
          </a:pPr>
          <a:r>
            <a:rPr lang="en-US" sz="2800" kern="1200" dirty="0" smtClean="0">
              <a:solidFill>
                <a:schemeClr val="bg2"/>
              </a:solidFill>
            </a:rPr>
            <a:t>low wage</a:t>
          </a:r>
          <a:endParaRPr lang="en-US" sz="2800" kern="1200" dirty="0">
            <a:solidFill>
              <a:schemeClr val="bg2"/>
            </a:solidFill>
          </a:endParaRPr>
        </a:p>
      </dsp:txBody>
      <dsp:txXfrm>
        <a:off x="1743" y="2407920"/>
        <a:ext cx="2713173" cy="2407920"/>
      </dsp:txXfrm>
    </dsp:sp>
    <dsp:sp modelId="{0AC88458-BEF3-442C-B553-435D164C71E2}">
      <dsp:nvSpPr>
        <dsp:cNvPr id="0" name=""/>
        <dsp:cNvSpPr/>
      </dsp:nvSpPr>
      <dsp:spPr>
        <a:xfrm>
          <a:off x="356034" y="361188"/>
          <a:ext cx="2004593" cy="2004593"/>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55B2A9-20B0-43D1-B4C0-0934BC85A483}">
      <dsp:nvSpPr>
        <dsp:cNvPr id="0" name=""/>
        <dsp:cNvSpPr/>
      </dsp:nvSpPr>
      <dsp:spPr>
        <a:xfrm>
          <a:off x="2796313" y="0"/>
          <a:ext cx="2713173" cy="6019800"/>
        </a:xfrm>
        <a:prstGeom prst="roundRect">
          <a:avLst>
            <a:gd name="adj" fmla="val 10000"/>
          </a:avLst>
        </a:prstGeom>
        <a:solidFill>
          <a:schemeClr val="accent4">
            <a:hueOff val="5400000"/>
            <a:satOff val="23874"/>
            <a:lumOff val="-3627"/>
            <a:alpha val="36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accent4">
                  <a:lumMod val="50000"/>
                </a:schemeClr>
              </a:solidFill>
            </a:rPr>
            <a:t>low skill</a:t>
          </a:r>
        </a:p>
        <a:p>
          <a:pPr lvl="0" algn="ctr" defTabSz="1244600">
            <a:lnSpc>
              <a:spcPct val="90000"/>
            </a:lnSpc>
            <a:spcBef>
              <a:spcPct val="0"/>
            </a:spcBef>
            <a:spcAft>
              <a:spcPct val="35000"/>
            </a:spcAft>
          </a:pPr>
          <a:r>
            <a:rPr lang="en-US" sz="2800" kern="1200" dirty="0" smtClean="0">
              <a:solidFill>
                <a:schemeClr val="accent4">
                  <a:lumMod val="50000"/>
                </a:schemeClr>
              </a:solidFill>
            </a:rPr>
            <a:t>high wage</a:t>
          </a:r>
          <a:endParaRPr lang="en-US" sz="2800" kern="1200" dirty="0">
            <a:solidFill>
              <a:schemeClr val="accent4">
                <a:lumMod val="50000"/>
              </a:schemeClr>
            </a:solidFill>
          </a:endParaRPr>
        </a:p>
      </dsp:txBody>
      <dsp:txXfrm>
        <a:off x="2796313" y="2407920"/>
        <a:ext cx="2713173" cy="2407920"/>
      </dsp:txXfrm>
    </dsp:sp>
    <dsp:sp modelId="{08D71B6D-02AE-424B-955D-9B4A29D1E237}">
      <dsp:nvSpPr>
        <dsp:cNvPr id="0" name=""/>
        <dsp:cNvSpPr/>
      </dsp:nvSpPr>
      <dsp:spPr>
        <a:xfrm>
          <a:off x="3150603" y="361188"/>
          <a:ext cx="2004593" cy="2004593"/>
        </a:xfrm>
        <a:prstGeom prst="ellipse">
          <a:avLst/>
        </a:prstGeom>
        <a:blipFill dpi="0" rotWithShape="0">
          <a:blip xmlns:r="http://schemas.openxmlformats.org/officeDocument/2006/relationships" r:embed="rId2">
            <a:alphaModFix amt="23000"/>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DCB5EA-50F5-4A66-9AB1-A9F27A596745}">
      <dsp:nvSpPr>
        <dsp:cNvPr id="0" name=""/>
        <dsp:cNvSpPr/>
      </dsp:nvSpPr>
      <dsp:spPr>
        <a:xfrm>
          <a:off x="5590882" y="0"/>
          <a:ext cx="2713173" cy="6019800"/>
        </a:xfrm>
        <a:prstGeom prst="roundRect">
          <a:avLst>
            <a:gd name="adj" fmla="val 10000"/>
          </a:avLst>
        </a:prstGeom>
        <a:solidFill>
          <a:schemeClr val="accent4">
            <a:hueOff val="10800000"/>
            <a:satOff val="47747"/>
            <a:lumOff val="-72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high skill</a:t>
          </a:r>
        </a:p>
        <a:p>
          <a:pPr lvl="0" algn="ctr" defTabSz="1244600">
            <a:lnSpc>
              <a:spcPct val="90000"/>
            </a:lnSpc>
            <a:spcBef>
              <a:spcPct val="0"/>
            </a:spcBef>
            <a:spcAft>
              <a:spcPct val="35000"/>
            </a:spcAft>
          </a:pPr>
          <a:r>
            <a:rPr lang="en-US" sz="2800" kern="1200" dirty="0" smtClean="0">
              <a:solidFill>
                <a:schemeClr val="bg2"/>
              </a:solidFill>
            </a:rPr>
            <a:t>high wage</a:t>
          </a:r>
          <a:endParaRPr lang="en-US" sz="2800" kern="1200" dirty="0">
            <a:solidFill>
              <a:schemeClr val="bg2"/>
            </a:solidFill>
          </a:endParaRPr>
        </a:p>
      </dsp:txBody>
      <dsp:txXfrm>
        <a:off x="5590882" y="2407920"/>
        <a:ext cx="2713173" cy="2407920"/>
      </dsp:txXfrm>
    </dsp:sp>
    <dsp:sp modelId="{12277CF7-03F0-4ECB-A5D7-74278BB81F6D}">
      <dsp:nvSpPr>
        <dsp:cNvPr id="0" name=""/>
        <dsp:cNvSpPr/>
      </dsp:nvSpPr>
      <dsp:spPr>
        <a:xfrm>
          <a:off x="5945172" y="361188"/>
          <a:ext cx="2004593" cy="2004593"/>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FD15D9-82CC-415D-80E4-49D896419018}">
      <dsp:nvSpPr>
        <dsp:cNvPr id="0" name=""/>
        <dsp:cNvSpPr/>
      </dsp:nvSpPr>
      <dsp:spPr>
        <a:xfrm>
          <a:off x="332232" y="4815840"/>
          <a:ext cx="7641336" cy="902970"/>
        </a:xfrm>
        <a:prstGeom prst="leftRightArrow">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3.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7#2">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5"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315396" name="Rectangle 4"/>
          <p:cNvSpPr>
            <a:spLocks noGrp="1" noChangeArrowheads="1"/>
          </p:cNvSpPr>
          <p:nvPr>
            <p:ph type="ftr" sz="quarter" idx="2"/>
          </p:nvPr>
        </p:nvSpPr>
        <p:spPr bwMode="auto">
          <a:xfrm>
            <a:off x="0" y="8847138"/>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7" name="Rectangle 5"/>
          <p:cNvSpPr>
            <a:spLocks noGrp="1" noChangeArrowheads="1"/>
          </p:cNvSpPr>
          <p:nvPr>
            <p:ph type="sldNum" sz="quarter" idx="3"/>
          </p:nvPr>
        </p:nvSpPr>
        <p:spPr bwMode="auto">
          <a:xfrm>
            <a:off x="3884613" y="8847138"/>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CD47B2C6-B367-49CB-91E5-DD7906F6ADE0}" type="slidenum">
              <a:rPr lang="en-US"/>
              <a:pPr>
                <a:defRPr/>
              </a:pPr>
              <a:t>‹#›</a:t>
            </a:fld>
            <a:endParaRPr lang="en-US"/>
          </a:p>
        </p:txBody>
      </p:sp>
    </p:spTree>
    <p:extLst>
      <p:ext uri="{BB962C8B-B14F-4D97-AF65-F5344CB8AC3E}">
        <p14:creationId xmlns:p14="http://schemas.microsoft.com/office/powerpoint/2010/main" val="22159138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1"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84996" name="Rectangle 4"/>
          <p:cNvSpPr>
            <a:spLocks noGrp="1" noRot="1" noChangeAspect="1" noChangeArrowheads="1" noTextEdit="1"/>
          </p:cNvSpPr>
          <p:nvPr>
            <p:ph type="sldImg" idx="2"/>
          </p:nvPr>
        </p:nvSpPr>
        <p:spPr bwMode="auto">
          <a:xfrm>
            <a:off x="1101725" y="698500"/>
            <a:ext cx="4656138" cy="3494088"/>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685800" y="4424363"/>
            <a:ext cx="5486400" cy="4191000"/>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847138"/>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5" name="Rectangle 7"/>
          <p:cNvSpPr>
            <a:spLocks noGrp="1" noChangeArrowheads="1"/>
          </p:cNvSpPr>
          <p:nvPr>
            <p:ph type="sldNum" sz="quarter" idx="5"/>
          </p:nvPr>
        </p:nvSpPr>
        <p:spPr bwMode="auto">
          <a:xfrm>
            <a:off x="3884613" y="8847138"/>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80950ECC-1B1A-4A03-A4AE-6FF3B4CEBB3F}" type="slidenum">
              <a:rPr lang="en-US"/>
              <a:pPr>
                <a:defRPr/>
              </a:pPr>
              <a:t>‹#›</a:t>
            </a:fld>
            <a:endParaRPr lang="en-US"/>
          </a:p>
        </p:txBody>
      </p:sp>
    </p:spTree>
    <p:extLst>
      <p:ext uri="{BB962C8B-B14F-4D97-AF65-F5344CB8AC3E}">
        <p14:creationId xmlns:p14="http://schemas.microsoft.com/office/powerpoint/2010/main" val="40406557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 Id="rId3" Type="http://schemas.openxmlformats.org/officeDocument/2006/relationships/hyperlink" Target="http://www.flickr.com/photos/deks/711658920/sizes/z/" TargetMode="Externa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 Id="rId3" Type="http://schemas.openxmlformats.org/officeDocument/2006/relationships/hyperlink" Target="http://www.flickr.com/photos/sepblog/3527825643/sizes/o/" TargetMode="Externa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 Id="rId3" Type="http://schemas.openxmlformats.org/officeDocument/2006/relationships/hyperlink" Target="http://www.flickr.com/photos/13638129@N00/118245563/" TargetMode="Externa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 Id="rId3" Type="http://schemas.openxmlformats.org/officeDocument/2006/relationships/hyperlink" Target="http://www.flickr.com/photos/7337467@N04/3052065204/"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www.flickr.com/photos/jblyberg/4505413539/sizes/l/in/photostream/" TargetMode="Externa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 Id="rId3" Type="http://schemas.openxmlformats.org/officeDocument/2006/relationships/hyperlink" Target="http://www.flickr.com/photos/77136818@N00/3202144482/" TargetMode="Externa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 Id="rId3" Type="http://schemas.openxmlformats.org/officeDocument/2006/relationships/hyperlink" Target="http://www.flickr.com/photos/20532289@N00/59083917/" TargetMode="Externa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 Id="rId3" Type="http://schemas.openxmlformats.org/officeDocument/2006/relationships/hyperlink" Target="http://www.flickr.com/photos/48973657@N00/4556156477/" TargetMode="Externa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 Id="rId3" Type="http://schemas.openxmlformats.org/officeDocument/2006/relationships/hyperlink" Target="http://www.flickr.com/photos/28473961@N02/3229296247/" TargetMode="Externa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 Id="rId3" Type="http://schemas.openxmlformats.org/officeDocument/2006/relationships/hyperlink" Target="http://www.flickr.com/photos/9031691@N08/2670224692/" TargetMode="Externa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 Id="rId3" Type="http://schemas.openxmlformats.org/officeDocument/2006/relationships/hyperlink" Target="http://www.flickr.com/photos/28567825@N03/5129325457/"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 Id="rId3" Type="http://schemas.openxmlformats.org/officeDocument/2006/relationships/hyperlink" Target="http://www.flickr.com/photos/47477979@N00/2453748088/" TargetMode="Externa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 Id="rId3" Type="http://schemas.openxmlformats.org/officeDocument/2006/relationships/hyperlink" Target="http://www.flickr.com/photos/30624156@N00/4820259304/" TargetMode="Externa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441D647-6B78-47E5-B9C1-07369ED2D3D5}" type="slidenum">
              <a:rPr lang="en-US" smtClean="0"/>
              <a:pPr>
                <a:defRPr/>
              </a:pPr>
              <a:t>11</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115</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A687294A-A148-4A91-A88C-382E59DB81D2}" type="slidenum">
              <a:rPr lang="en-US" smtClean="0"/>
              <a:pPr>
                <a:defRPr/>
              </a:pPr>
              <a:t>116</a:t>
            </a:fld>
            <a:endParaRPr lang="en-US" smtClean="0"/>
          </a:p>
        </p:txBody>
      </p:sp>
      <p:sp>
        <p:nvSpPr>
          <p:cNvPr id="146435" name="Rectangle 2"/>
          <p:cNvSpPr>
            <a:spLocks noGrp="1" noRot="1" noChangeAspect="1" noChangeArrowheads="1" noTextEdit="1"/>
          </p:cNvSpPr>
          <p:nvPr>
            <p:ph type="sldImg"/>
          </p:nvPr>
        </p:nvSpPr>
        <p:spPr>
          <a:xfrm>
            <a:off x="1100138" y="695325"/>
            <a:ext cx="4659312" cy="3495675"/>
          </a:xfrm>
          <a:ln/>
        </p:spPr>
      </p:sp>
      <p:sp>
        <p:nvSpPr>
          <p:cNvPr id="146436"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z="900"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5527B64B-1A96-44ED-9419-78B5EFA1A5CE}" type="slidenum">
              <a:rPr lang="en-US" sz="1200">
                <a:latin typeface="Arial" charset="0"/>
                <a:cs typeface="+mn-cs"/>
              </a:rPr>
              <a:pPr algn="r" defTabSz="924034">
                <a:defRPr/>
              </a:pPr>
              <a:t>117</a:t>
            </a:fld>
            <a:endParaRPr lang="en-US" sz="1200" dirty="0">
              <a:latin typeface="Arial" charset="0"/>
              <a:cs typeface="+mn-cs"/>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118</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119</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120</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C1F0FE3-9A7B-4234-B6EB-13FF5C39BD20}" type="slidenum">
              <a:rPr lang="en-US" smtClean="0"/>
              <a:pPr>
                <a:defRPr/>
              </a:pPr>
              <a:t>123</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0C29B9A-FE31-4D0B-A0E4-3DD0055CB6E7}" type="slidenum">
              <a:rPr lang="en-US" smtClean="0"/>
              <a:pPr>
                <a:defRPr/>
              </a:pPr>
              <a:t>124</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C790415-61EC-448D-8AF5-E7BC345AF2EB}" type="slidenum">
              <a:rPr lang="en-US" smtClean="0"/>
              <a:pPr>
                <a:defRPr/>
              </a:pPr>
              <a:t>125</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BC1D712-E54E-4EFA-B333-118B8C36F579}" type="slidenum">
              <a:rPr lang="en-US" smtClean="0"/>
              <a:pPr/>
              <a:t>126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127</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6504EA31-90F7-4B58-B0D4-73A29CC42F38}" type="slidenum">
              <a:rPr lang="en-US" smtClean="0"/>
              <a:pPr>
                <a:defRPr/>
              </a:pPr>
              <a:t>128</a:t>
            </a:fld>
            <a:endParaRPr lang="en-US" smtClean="0"/>
          </a:p>
        </p:txBody>
      </p:sp>
      <p:sp>
        <p:nvSpPr>
          <p:cNvPr id="181250" name="Rectangle 2"/>
          <p:cNvSpPr>
            <a:spLocks noGrp="1" noRot="1" noChangeAspect="1" noChangeArrowheads="1" noTextEdit="1"/>
          </p:cNvSpPr>
          <p:nvPr>
            <p:ph type="sldImg"/>
          </p:nvPr>
        </p:nvSpPr>
        <p:spPr>
          <a:ln/>
        </p:spPr>
      </p:sp>
      <p:sp>
        <p:nvSpPr>
          <p:cNvPr id="657411" name="Rectangle 3"/>
          <p:cNvSpPr>
            <a:spLocks noGrp="1" noChangeArrowheads="1"/>
          </p:cNvSpPr>
          <p:nvPr>
            <p:ph type="body" idx="1"/>
          </p:nvPr>
        </p:nvSpPr>
        <p:spPr/>
        <p:txBody>
          <a:bodyPr/>
          <a:lstStyle/>
          <a:p>
            <a:pPr algn="ctr" defTabSz="873962" eaLnBrk="1" hangingPunct="1">
              <a:spcBef>
                <a:spcPct val="20000"/>
              </a:spcBef>
              <a:buClr>
                <a:schemeClr val="hlink"/>
              </a:buClr>
              <a:buSzPct val="60000"/>
              <a:defRPr/>
            </a:pPr>
            <a:r>
              <a:rPr lang="en-US" sz="900" dirty="0" smtClean="0">
                <a:solidFill>
                  <a:schemeClr val="bg1"/>
                </a:solidFill>
              </a:rPr>
              <a:t>We need to somehow </a:t>
            </a:r>
            <a:br>
              <a:rPr lang="en-US" sz="900" dirty="0" smtClean="0">
                <a:solidFill>
                  <a:schemeClr val="bg1"/>
                </a:solidFill>
              </a:rPr>
            </a:br>
            <a:r>
              <a:rPr lang="en-US" sz="900" dirty="0" smtClean="0">
                <a:solidFill>
                  <a:schemeClr val="bg1"/>
                </a:solidFill>
              </a:rPr>
              <a:t>change faster</a:t>
            </a:r>
            <a:endParaRPr lang="en-US" sz="900" kern="0" dirty="0" smtClean="0">
              <a:solidFill>
                <a:schemeClr val="bg1"/>
              </a:solidFill>
            </a:endParaRPr>
          </a:p>
          <a:p>
            <a:pPr algn="ctr" defTabSz="873962" eaLnBrk="1" hangingPunct="1">
              <a:spcBef>
                <a:spcPct val="20000"/>
              </a:spcBef>
              <a:buClr>
                <a:schemeClr val="hlink"/>
              </a:buClr>
              <a:buSzPct val="60000"/>
              <a:defRPr/>
            </a:pPr>
            <a:r>
              <a:rPr lang="en-US" sz="900" kern="0" dirty="0" smtClean="0">
                <a:solidFill>
                  <a:schemeClr val="bg1"/>
                </a:solidFill>
              </a:rPr>
              <a:t>No one jumps a 20 foot chasm in two</a:t>
            </a:r>
          </a:p>
          <a:p>
            <a:pPr algn="ctr" defTabSz="873962" eaLnBrk="1" hangingPunct="1">
              <a:spcBef>
                <a:spcPct val="20000"/>
              </a:spcBef>
              <a:buClr>
                <a:schemeClr val="hlink"/>
              </a:buClr>
              <a:buSzPct val="60000"/>
              <a:defRPr/>
            </a:pPr>
            <a:r>
              <a:rPr lang="en-US" sz="900" kern="0" dirty="0" smtClean="0">
                <a:solidFill>
                  <a:schemeClr val="bg1"/>
                </a:solidFill>
              </a:rPr>
              <a:t>10 foot jumps. </a:t>
            </a:r>
            <a:r>
              <a:rPr lang="en-US" sz="900" kern="0" dirty="0" smtClean="0">
                <a:solidFill>
                  <a:srgbClr val="C00000"/>
                </a:solidFill>
              </a:rPr>
              <a:t>– Miguel </a:t>
            </a:r>
            <a:r>
              <a:rPr lang="en-US" sz="900" kern="0" dirty="0" err="1" smtClean="0">
                <a:solidFill>
                  <a:srgbClr val="C00000"/>
                </a:solidFill>
              </a:rPr>
              <a:t>Guhlin</a:t>
            </a:r>
            <a:endParaRPr lang="en-US" sz="800" kern="0" dirty="0" smtClean="0">
              <a:solidFill>
                <a:srgbClr val="C00000"/>
              </a:solidFill>
            </a:endParaRPr>
          </a:p>
          <a:p>
            <a:pPr eaLnBrk="1" hangingPunct="1">
              <a:defRPr/>
            </a:pPr>
            <a:endParaRPr lang="en-US" sz="900" dirty="0" smtClean="0"/>
          </a:p>
          <a:p>
            <a:pPr eaLnBrk="1" hangingPunct="1">
              <a:defRPr/>
            </a:pPr>
            <a:endParaRPr lang="en-US" sz="900" dirty="0" smtClean="0"/>
          </a:p>
          <a:p>
            <a:pPr eaLnBrk="1" hangingPunct="1">
              <a:defRPr/>
            </a:pPr>
            <a:r>
              <a:rPr lang="en-US" sz="900" dirty="0" smtClean="0"/>
              <a:t>When the world changes so fast that we have no reasonable way to forecast what it will look like in a mere decade or two, all we can do is teach kids how to be adaptive – to be learners in the truest sense of the word – </a:t>
            </a:r>
          </a:p>
          <a:p>
            <a:pPr eaLnBrk="1" hangingPunct="1">
              <a:defRPr/>
            </a:pPr>
            <a:endParaRPr lang="en-US" sz="900" dirty="0" smtClean="0"/>
          </a:p>
          <a:p>
            <a:pPr eaLnBrk="1" hangingPunct="1">
              <a:defRPr/>
            </a:pPr>
            <a:r>
              <a:rPr lang="en-US" sz="900" dirty="0" smtClean="0"/>
              <a:t>We’ve always talked about preparing lifelong learners in schools, but our practices typically haven’t matched our rhetoric. It’s time to put some bite into our toothless vision statements and recognize that we have to teach kids how to learn to learn if they want to be successful in this new technology-suffused, globally-interconnected world</a:t>
            </a:r>
          </a:p>
          <a:p>
            <a:pPr eaLnBrk="1" hangingPunct="1">
              <a:defRPr/>
            </a:pPr>
            <a:endParaRPr lang="en-US" sz="900" dirty="0" smtClean="0"/>
          </a:p>
          <a:p>
            <a:pPr eaLnBrk="1" hangingPunct="1">
              <a:defRPr/>
            </a:pPr>
            <a:r>
              <a:rPr lang="en-US" sz="900" u="sng" dirty="0" smtClean="0">
                <a:effectLst>
                  <a:outerShdw blurRad="38100" dist="38100" dir="2700000" algn="tl">
                    <a:srgbClr val="C0C0C0"/>
                  </a:outerShdw>
                </a:effectLst>
              </a:rPr>
              <a:t>Credits</a:t>
            </a:r>
            <a:r>
              <a:rPr lang="en-US" sz="900" dirty="0" smtClean="0">
                <a:effectLst>
                  <a:outerShdw blurRad="38100" dist="38100" dir="2700000" algn="tl">
                    <a:srgbClr val="C0C0C0"/>
                  </a:outerShdw>
                </a:effectLst>
              </a:rPr>
              <a:t>: http://tinyurl.com/2urbsm and http://tinyurl.com/37em64 (see </a:t>
            </a:r>
            <a:r>
              <a:rPr lang="en-US" sz="900" dirty="0" err="1" smtClean="0">
                <a:effectLst>
                  <a:outerShdw blurRad="38100" dist="38100" dir="2700000" algn="tl">
                    <a:srgbClr val="C0C0C0"/>
                  </a:outerShdw>
                </a:effectLst>
              </a:rPr>
              <a:t>Guhlin</a:t>
            </a:r>
            <a:r>
              <a:rPr lang="en-US" sz="900" dirty="0" smtClean="0">
                <a:effectLst>
                  <a:outerShdw blurRad="38100" dist="38100" dir="2700000" algn="tl">
                    <a:srgbClr val="C0C0C0"/>
                  </a:outerShdw>
                </a:effectLst>
              </a:rPr>
              <a:t> comment)</a:t>
            </a:r>
            <a:endParaRPr lang="en-US" sz="900" dirty="0" smtClean="0"/>
          </a:p>
          <a:p>
            <a:pPr eaLnBrk="1" hangingPunct="1">
              <a:defRPr/>
            </a:pPr>
            <a:endParaRPr lang="en-US" sz="900" dirty="0" smtClean="0"/>
          </a:p>
          <a:p>
            <a:pPr eaLnBrk="1" hangingPunct="1">
              <a:defRPr/>
            </a:pPr>
            <a:endParaRPr lang="en-US" sz="900" i="1" dirty="0" smtClean="0"/>
          </a:p>
          <a:p>
            <a:pPr eaLnBrk="1" hangingPunct="1">
              <a:defRPr/>
            </a:pPr>
            <a:r>
              <a:rPr lang="en-US" sz="900" i="1" dirty="0" smtClean="0"/>
              <a:t>http://remoteaccess.typepad.com/remote_access/</a:t>
            </a:r>
            <a:br>
              <a:rPr lang="en-US" sz="900" i="1" dirty="0" smtClean="0"/>
            </a:br>
            <a:r>
              <a:rPr lang="en-US" sz="900" i="1" dirty="0" smtClean="0"/>
              <a:t>2006/06/literacy_as_bat.html </a:t>
            </a:r>
            <a:r>
              <a:rPr lang="en-US" sz="900" dirty="0" smtClean="0"/>
              <a:t>(see </a:t>
            </a:r>
            <a:r>
              <a:rPr lang="en-US" sz="900" dirty="0" err="1" smtClean="0"/>
              <a:t>Guhlin</a:t>
            </a:r>
            <a:r>
              <a:rPr lang="en-US" sz="900" dirty="0" smtClean="0"/>
              <a:t> comment)</a:t>
            </a:r>
            <a:endParaRPr lang="en-US" sz="900" i="1" dirty="0" smtClean="0"/>
          </a:p>
          <a:p>
            <a:pPr eaLnBrk="1" hangingPunct="1">
              <a:defRPr/>
            </a:pPr>
            <a:r>
              <a:rPr lang="en-US" sz="900" i="1" dirty="0" smtClean="0"/>
              <a:t>http://headrush.typepad.com/creating_passionate_users/2005/03/incremental_vs_.html</a:t>
            </a:r>
          </a:p>
          <a:p>
            <a:pPr eaLnBrk="1" hangingPunct="1">
              <a:defRPr/>
            </a:pPr>
            <a:endParaRPr lang="en-US" dirty="0"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047D28F-5A96-4892-877B-A98C3525F0D0}" type="slidenum">
              <a:rPr lang="en-US" smtClean="0"/>
              <a:pPr>
                <a:defRPr/>
              </a:pPr>
              <a:t>129</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130</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p:spPr>
        <p:txBody>
          <a:bodyPr lIns="92365" tIns="46183" rIns="92365" bIns="46183"/>
          <a:lstStyle/>
          <a:p>
            <a:endParaRPr lang="en-US" smtClean="0"/>
          </a:p>
        </p:txBody>
      </p:sp>
      <p:sp>
        <p:nvSpPr>
          <p:cNvPr id="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E69DFF83-E4F2-4B8B-B496-E21C46CBB12E}" type="slidenum">
              <a:rPr lang="en-US" sz="1200">
                <a:latin typeface="Arial" charset="0"/>
                <a:cs typeface="+mn-cs"/>
              </a:rPr>
              <a:pPr algn="r" defTabSz="923916">
                <a:defRPr/>
              </a:pPr>
              <a:t>131</a:t>
            </a:fld>
            <a:endParaRPr lang="en-US" sz="1200" dirty="0">
              <a:latin typeface="Arial" charset="0"/>
              <a:cs typeface="+mn-cs"/>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132</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B889E173-4B0D-4479-B5B0-EE9F78B66BE2}" type="slidenum">
              <a:rPr lang="en-US" sz="1200">
                <a:latin typeface="Arial" charset="0"/>
                <a:cs typeface="+mn-cs"/>
              </a:rPr>
              <a:pPr algn="r" defTabSz="923916">
                <a:defRPr/>
              </a:pPr>
              <a:t>133</a:t>
            </a:fld>
            <a:endParaRPr lang="en-US" sz="1200" dirty="0">
              <a:latin typeface="Arial" charset="0"/>
              <a:cs typeface="+mn-cs"/>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lIns="92365" tIns="46183" rIns="92365" bIns="46183"/>
          <a:lstStyle/>
          <a:p>
            <a:pPr>
              <a:spcBef>
                <a:spcPct val="0"/>
              </a:spcBef>
            </a:pPr>
            <a:r>
              <a:rPr lang="en-US" dirty="0" smtClean="0"/>
              <a:t>All of my materials are licensed under a Creative Commons attribution-share alike license (</a:t>
            </a:r>
            <a:r>
              <a:rPr lang="en-US" i="1" dirty="0" smtClean="0"/>
              <a:t>http://creativecommons.org/licenses/by-sa/3.0</a:t>
            </a:r>
            <a:r>
              <a:rPr lang="en-US" dirty="0" smtClean="0"/>
              <a:t>). That means not only that you are welcome to share and/or remix my content but that you are encouraged to do so! All I ask is that you properly credit me for my content and that you not place any greater copyright restrictions than I have on the content that utilizes my material. If possible, including the URL of Dangerously Irrelevant in your content would be most appreciated.</a:t>
            </a:r>
          </a:p>
          <a:p>
            <a:pPr>
              <a:spcBef>
                <a:spcPct val="0"/>
              </a:spcBef>
            </a:pPr>
            <a:endParaRPr lang="en-US"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dangerouslyirrelevant.org</a:t>
            </a:r>
          </a:p>
          <a:p>
            <a:pPr>
              <a:spcBef>
                <a:spcPct val="0"/>
              </a:spcBef>
            </a:pPr>
            <a:r>
              <a:rPr lang="en-US" dirty="0" smtClean="0"/>
              <a:t>schooltechleadership.org</a:t>
            </a:r>
          </a:p>
          <a:p>
            <a:pPr>
              <a:spcBef>
                <a:spcPct val="0"/>
              </a:spcBef>
            </a:pPr>
            <a:r>
              <a:rPr lang="en-US" dirty="0" smtClean="0"/>
              <a:t>dangerouslyirrelevant.org/contact.html</a:t>
            </a:r>
          </a:p>
          <a:p>
            <a:pPr>
              <a:spcBef>
                <a:spcPct val="0"/>
              </a:spcBef>
            </a:pPr>
            <a:endParaRPr lang="en-US" dirty="0" smtClean="0"/>
          </a:p>
          <a:p>
            <a:pPr eaLnBrk="1" hangingPunct="1"/>
            <a:endParaRPr lang="en-US" dirty="0" smtClean="0"/>
          </a:p>
          <a:p>
            <a:pPr eaLnBrk="1" hangingPunct="1"/>
            <a:endParaRPr lang="en-US" dirty="0"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7D60B41-784F-45D9-846C-4D9C32E8E0C0}" type="slidenum">
              <a:rPr lang="en-US" smtClean="0"/>
              <a:pPr>
                <a:defRPr/>
              </a:pPr>
              <a:t>134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2C714CC-2724-4CC5-8E79-A2E31DEB5032}" type="slidenum">
              <a:rPr lang="en-US" smtClean="0"/>
              <a:pPr>
                <a:defRPr/>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251E828-649F-4118-BB4E-690F6846D934}" type="slidenum">
              <a:rPr lang="en-US" smtClean="0"/>
              <a:pPr>
                <a:defRPr/>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0025833-8191-4A3B-B008-AC2F0F39F735}" type="slidenum">
              <a:rPr lang="en-US" smtClean="0"/>
              <a:pPr>
                <a:defRPr/>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FFC7107-31E2-4D37-A8C0-B3091EA438BF}" type="slidenum">
              <a:rPr lang="en-US" smtClean="0"/>
              <a:pPr>
                <a:defRPr/>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F85AFE1-A55F-4067-BA9D-D7A5FEA8909F}" type="slidenum">
              <a:rPr lang="en-US" smtClean="0"/>
              <a:pPr>
                <a:defRPr/>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BE1A80F-E206-47B7-8BA5-FE8BEEDC5A7E}" type="slidenum">
              <a:rPr lang="en-US" smtClean="0"/>
              <a:pPr>
                <a:defRPr/>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D89F363-1E37-4248-8B1E-E45A31421B31}" type="slidenum">
              <a:rPr lang="en-US" smtClean="0"/>
              <a:pPr>
                <a:defRPr/>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F3DD1BC-C18B-4AAD-827D-6EB346ADFEF8}" type="slidenum">
              <a:rPr lang="en-US" smtClean="0"/>
              <a:pPr>
                <a:defRPr/>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84A911E-3DDF-4962-9786-DB46395AD259}" type="slidenum">
              <a:rPr lang="en-US" smtClean="0"/>
              <a:pPr>
                <a:defRPr/>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5A42632-F9BF-4C42-9192-8DEB80B9D06E}" type="slidenum">
              <a:rPr lang="en-US" smtClean="0"/>
              <a:pPr>
                <a:defRPr/>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CCB169A-3445-42E0-93C2-D87F6DB204C9}" type="slidenum">
              <a:rPr lang="en-US" smtClean="0"/>
              <a:pPr>
                <a:defRPr/>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32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33</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34</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35</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36</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68EDD3B-D7B3-4BC6-A82E-856AED97FA45}" type="slidenum">
              <a:rPr lang="en-US" smtClean="0"/>
              <a:pPr>
                <a:defRPr/>
              </a:pPr>
              <a:t>37</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74490DA-A4A8-4A0F-9CFA-C59AE6AD42B3}" type="slidenum">
              <a:rPr lang="en-US" smtClean="0"/>
              <a:pPr>
                <a:defRPr/>
              </a:pPr>
              <a:t>38</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39</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7127CE1-4508-4E08-9BE8-DC10DB0DBAB1}" type="slidenum">
              <a:rPr lang="en-US" smtClean="0"/>
              <a:pPr>
                <a:defRPr/>
              </a:pPr>
              <a:t>41</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7B0262C-ACC4-4E19-8131-696CF9796A73}" type="slidenum">
              <a:rPr lang="en-US" smtClean="0"/>
              <a:pPr>
                <a:defRPr/>
              </a:pPr>
              <a:t>42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43</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46</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49</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50</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51</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52</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53</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54</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55</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5A739CA-E6EB-49B2-A694-F00F15AAD4F5}" type="slidenum">
              <a:rPr lang="en-US" smtClean="0"/>
              <a:pPr>
                <a:defRPr/>
              </a:pPr>
              <a:t>6</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58</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59</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62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63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65</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7D60B41-784F-45D9-846C-4D9C32E8E0C0}" type="slidenum">
              <a:rPr lang="en-US" smtClean="0"/>
              <a:pPr>
                <a:defRPr/>
              </a:pPr>
              <a:t>66</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r>
              <a:rPr lang="en-US" dirty="0" smtClean="0">
                <a:hlinkClick r:id="rId3"/>
              </a:rPr>
              <a:t>http://www.flickr.com/photos/deks/711658920/sizes/z/</a:t>
            </a:r>
            <a:endParaRPr lang="en-US" dirty="0"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67</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a:rPr>
              <a:t>http://www.flickr.com/photos/sepblog/3527825643/sizes/o/</a:t>
            </a:r>
            <a:endParaRPr lang="en-US" dirty="0"/>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68</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r>
              <a:rPr lang="en-US" dirty="0" smtClean="0">
                <a:hlinkClick r:id="rId3"/>
              </a:rPr>
              <a:t>http://www.flickr.com/photos/13638129@N00/118245563/</a:t>
            </a:r>
            <a:endParaRPr lang="en-US" dirty="0" smtClean="0"/>
          </a:p>
        </p:txBody>
      </p:sp>
      <p:sp>
        <p:nvSpPr>
          <p:cNvPr id="4" name="Slide Number Placeholder 3"/>
          <p:cNvSpPr>
            <a:spLocks noGrp="1"/>
          </p:cNvSpPr>
          <p:nvPr>
            <p:ph type="sldNum" sz="quarter" idx="5"/>
          </p:nvPr>
        </p:nvSpPr>
        <p:spPr/>
        <p:txBody>
          <a:bodyPr/>
          <a:lstStyle/>
          <a:p>
            <a:pPr>
              <a:defRPr/>
            </a:pPr>
            <a:fld id="{F70FBDA9-F8DE-4A22-A9F5-BC8B14E8489D}" type="slidenum">
              <a:rPr lang="en-US" smtClean="0"/>
              <a:pPr>
                <a:defRPr/>
              </a:pPr>
              <a:t>69</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r>
              <a:rPr lang="en-US" dirty="0" smtClean="0">
                <a:hlinkClick r:id="rId3"/>
              </a:rPr>
              <a:t>http://www.flickr.com/photos/7337467@N04/3052065204/</a:t>
            </a:r>
            <a:endParaRPr lang="en-US" dirty="0" smtClean="0"/>
          </a:p>
        </p:txBody>
      </p:sp>
      <p:sp>
        <p:nvSpPr>
          <p:cNvPr id="4" name="Slide Number Placeholder 3"/>
          <p:cNvSpPr>
            <a:spLocks noGrp="1"/>
          </p:cNvSpPr>
          <p:nvPr>
            <p:ph type="sldNum" sz="quarter" idx="5"/>
          </p:nvPr>
        </p:nvSpPr>
        <p:spPr/>
        <p:txBody>
          <a:bodyPr/>
          <a:lstStyle/>
          <a:p>
            <a:pPr>
              <a:defRPr/>
            </a:pPr>
            <a:fld id="{7D061BEC-583F-42FA-8D42-6A4F8E812A5D}" type="slidenum">
              <a:rPr lang="en-US" smtClean="0"/>
              <a:pPr>
                <a:defRPr/>
              </a:pPr>
              <a:t>70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a:rPr>
              <a:t>http://www.flickr.com/photos/jblyberg/4505413539/sizes/l/in/photostream/</a:t>
            </a:r>
            <a:endParaRPr lang="en-US" dirty="0"/>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7</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r>
              <a:rPr lang="en-US" dirty="0" smtClean="0">
                <a:hlinkClick r:id="rId3"/>
              </a:rPr>
              <a:t>http://www.flickr.com/photos/77136818@N00/3202144482/</a:t>
            </a:r>
            <a:endParaRPr lang="en-US" dirty="0" smtClean="0"/>
          </a:p>
        </p:txBody>
      </p:sp>
      <p:sp>
        <p:nvSpPr>
          <p:cNvPr id="4" name="Slide Number Placeholder 3"/>
          <p:cNvSpPr>
            <a:spLocks noGrp="1"/>
          </p:cNvSpPr>
          <p:nvPr>
            <p:ph type="sldNum" sz="quarter" idx="5"/>
          </p:nvPr>
        </p:nvSpPr>
        <p:spPr/>
        <p:txBody>
          <a:bodyPr/>
          <a:lstStyle/>
          <a:p>
            <a:pPr>
              <a:defRPr/>
            </a:pPr>
            <a:fld id="{9F875200-63CA-46B7-A005-1C924CAFCDBF}" type="slidenum">
              <a:rPr lang="en-US" smtClean="0"/>
              <a:pPr>
                <a:defRPr/>
              </a:pPr>
              <a:t>71</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r>
              <a:rPr lang="en-US" dirty="0" smtClean="0">
                <a:hlinkClick r:id="rId3"/>
              </a:rPr>
              <a:t>http://www.flickr.com/photos/20532289@N00/59083917/</a:t>
            </a:r>
            <a:endParaRPr lang="en-US" dirty="0" smtClean="0"/>
          </a:p>
        </p:txBody>
      </p:sp>
      <p:sp>
        <p:nvSpPr>
          <p:cNvPr id="4" name="Slide Number Placeholder 3"/>
          <p:cNvSpPr>
            <a:spLocks noGrp="1"/>
          </p:cNvSpPr>
          <p:nvPr>
            <p:ph type="sldNum" sz="quarter" idx="5"/>
          </p:nvPr>
        </p:nvSpPr>
        <p:spPr/>
        <p:txBody>
          <a:bodyPr/>
          <a:lstStyle/>
          <a:p>
            <a:pPr>
              <a:defRPr/>
            </a:pPr>
            <a:fld id="{37FAAF16-49FF-478E-B034-AF2A702F7AC7}" type="slidenum">
              <a:rPr lang="en-US" smtClean="0"/>
              <a:pPr>
                <a:defRPr/>
              </a:pPr>
              <a:t>72</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r>
              <a:rPr lang="en-US" dirty="0" smtClean="0">
                <a:hlinkClick r:id="rId3"/>
              </a:rPr>
              <a:t>http://www.flickr.com/photos/48973657@N00/4556156477/</a:t>
            </a:r>
            <a:endParaRPr lang="en-US" dirty="0" smtClean="0"/>
          </a:p>
        </p:txBody>
      </p:sp>
      <p:sp>
        <p:nvSpPr>
          <p:cNvPr id="4" name="Slide Number Placeholder 3"/>
          <p:cNvSpPr>
            <a:spLocks noGrp="1"/>
          </p:cNvSpPr>
          <p:nvPr>
            <p:ph type="sldNum" sz="quarter" idx="5"/>
          </p:nvPr>
        </p:nvSpPr>
        <p:spPr/>
        <p:txBody>
          <a:bodyPr/>
          <a:lstStyle/>
          <a:p>
            <a:pPr>
              <a:defRPr/>
            </a:pPr>
            <a:fld id="{397169D6-938E-496A-8AA6-1FD928DBC9D6}" type="slidenum">
              <a:rPr lang="en-US" smtClean="0"/>
              <a:pPr>
                <a:defRPr/>
              </a:pPr>
              <a:t>73</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r>
              <a:rPr lang="en-US" dirty="0" smtClean="0"/>
              <a:t>http://www.flickr.com/photos/88442983@N00/1604241264/</a:t>
            </a:r>
          </a:p>
        </p:txBody>
      </p:sp>
      <p:sp>
        <p:nvSpPr>
          <p:cNvPr id="4" name="Slide Number Placeholder 3"/>
          <p:cNvSpPr>
            <a:spLocks noGrp="1"/>
          </p:cNvSpPr>
          <p:nvPr>
            <p:ph type="sldNum" sz="quarter" idx="5"/>
          </p:nvPr>
        </p:nvSpPr>
        <p:spPr/>
        <p:txBody>
          <a:bodyPr/>
          <a:lstStyle/>
          <a:p>
            <a:pPr>
              <a:defRPr/>
            </a:pPr>
            <a:fld id="{FEFF60FC-402F-4F18-8086-1D8DA391499E}" type="slidenum">
              <a:rPr lang="en-US" smtClean="0"/>
              <a:pPr>
                <a:defRPr/>
              </a:pPr>
              <a:t>74</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r>
              <a:rPr lang="en-US" dirty="0" smtClean="0">
                <a:hlinkClick r:id="rId3"/>
              </a:rPr>
              <a:t>http://www.flickr.com/photos/28473961@N02/3229296247/</a:t>
            </a:r>
            <a:endParaRPr lang="en-US" dirty="0" smtClean="0"/>
          </a:p>
        </p:txBody>
      </p:sp>
      <p:sp>
        <p:nvSpPr>
          <p:cNvPr id="4" name="Slide Number Placeholder 3"/>
          <p:cNvSpPr>
            <a:spLocks noGrp="1"/>
          </p:cNvSpPr>
          <p:nvPr>
            <p:ph type="sldNum" sz="quarter" idx="5"/>
          </p:nvPr>
        </p:nvSpPr>
        <p:spPr/>
        <p:txBody>
          <a:bodyPr/>
          <a:lstStyle/>
          <a:p>
            <a:pPr>
              <a:defRPr/>
            </a:pPr>
            <a:fld id="{016FE44A-0DDE-4D7B-A34B-9789A6BA5CB6}" type="slidenum">
              <a:rPr lang="en-US" smtClean="0"/>
              <a:pPr>
                <a:defRPr/>
              </a:pPr>
              <a:t>75</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r>
              <a:rPr lang="en-US" dirty="0" smtClean="0"/>
              <a:t>http://www.flickr.com/photos/28473961@N02/4320982975/</a:t>
            </a:r>
          </a:p>
        </p:txBody>
      </p:sp>
      <p:sp>
        <p:nvSpPr>
          <p:cNvPr id="4" name="Slide Number Placeholder 3"/>
          <p:cNvSpPr>
            <a:spLocks noGrp="1"/>
          </p:cNvSpPr>
          <p:nvPr>
            <p:ph type="sldNum" sz="quarter" idx="5"/>
          </p:nvPr>
        </p:nvSpPr>
        <p:spPr/>
        <p:txBody>
          <a:bodyPr/>
          <a:lstStyle/>
          <a:p>
            <a:pPr>
              <a:defRPr/>
            </a:pPr>
            <a:fld id="{FEFF60FC-402F-4F18-8086-1D8DA391499E}" type="slidenum">
              <a:rPr lang="en-US" smtClean="0"/>
              <a:pPr>
                <a:defRPr/>
              </a:pPr>
              <a:t>76</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r>
              <a:rPr lang="en-US" dirty="0" smtClean="0"/>
              <a:t>http://www.flickr.com/photos/28473961@N02/2757755401/</a:t>
            </a:r>
          </a:p>
        </p:txBody>
      </p:sp>
      <p:sp>
        <p:nvSpPr>
          <p:cNvPr id="4" name="Slide Number Placeholder 3"/>
          <p:cNvSpPr>
            <a:spLocks noGrp="1"/>
          </p:cNvSpPr>
          <p:nvPr>
            <p:ph type="sldNum" sz="quarter" idx="5"/>
          </p:nvPr>
        </p:nvSpPr>
        <p:spPr/>
        <p:txBody>
          <a:bodyPr/>
          <a:lstStyle/>
          <a:p>
            <a:pPr>
              <a:defRPr/>
            </a:pPr>
            <a:fld id="{58ED33BE-7A57-4E8A-8AED-9F386F69C442}" type="slidenum">
              <a:rPr lang="en-US" smtClean="0"/>
              <a:pPr>
                <a:defRPr/>
              </a:pPr>
              <a:t>77</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r>
              <a:rPr lang="en-US" dirty="0" smtClean="0"/>
              <a:t>http://www.flickr.com/photos/26416016@N02/4479154715/</a:t>
            </a:r>
          </a:p>
        </p:txBody>
      </p:sp>
      <p:sp>
        <p:nvSpPr>
          <p:cNvPr id="4" name="Slide Number Placeholder 3"/>
          <p:cNvSpPr>
            <a:spLocks noGrp="1"/>
          </p:cNvSpPr>
          <p:nvPr>
            <p:ph type="sldNum" sz="quarter" idx="5"/>
          </p:nvPr>
        </p:nvSpPr>
        <p:spPr/>
        <p:txBody>
          <a:bodyPr/>
          <a:lstStyle/>
          <a:p>
            <a:pPr>
              <a:defRPr/>
            </a:pPr>
            <a:fld id="{39808C60-91C0-4FF6-9B8F-8F1E899BD925}" type="slidenum">
              <a:rPr lang="en-US" smtClean="0"/>
              <a:pPr>
                <a:defRPr/>
              </a:pPr>
              <a:t>78</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r>
              <a:rPr lang="en-US" dirty="0" smtClean="0">
                <a:hlinkClick r:id="rId3"/>
              </a:rPr>
              <a:t>http://www.flickr.com/photos/9031691@N08/2670224692/</a:t>
            </a:r>
            <a:endParaRPr lang="en-US" dirty="0" smtClean="0"/>
          </a:p>
        </p:txBody>
      </p:sp>
      <p:sp>
        <p:nvSpPr>
          <p:cNvPr id="4" name="Slide Number Placeholder 3"/>
          <p:cNvSpPr>
            <a:spLocks noGrp="1"/>
          </p:cNvSpPr>
          <p:nvPr>
            <p:ph type="sldNum" sz="quarter" idx="5"/>
          </p:nvPr>
        </p:nvSpPr>
        <p:spPr/>
        <p:txBody>
          <a:bodyPr/>
          <a:lstStyle/>
          <a:p>
            <a:pPr>
              <a:defRPr/>
            </a:pPr>
            <a:fld id="{4938FAD8-B318-4BC0-9E69-640892DB05D8}" type="slidenum">
              <a:rPr lang="en-US" smtClean="0"/>
              <a:pPr>
                <a:defRPr/>
              </a:pPr>
              <a:t>79</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p:spPr>
        <p:txBody>
          <a:bodyPr/>
          <a:lstStyle/>
          <a:p>
            <a:r>
              <a:rPr lang="en-US" dirty="0" smtClean="0">
                <a:hlinkClick r:id="rId3"/>
              </a:rPr>
              <a:t>http://www.flickr.com/photos/28567825@N03/5129325457/</a:t>
            </a:r>
            <a:endParaRPr lang="en-US" dirty="0" smtClean="0"/>
          </a:p>
        </p:txBody>
      </p:sp>
      <p:sp>
        <p:nvSpPr>
          <p:cNvPr id="4" name="Slide Number Placeholder 3"/>
          <p:cNvSpPr>
            <a:spLocks noGrp="1"/>
          </p:cNvSpPr>
          <p:nvPr>
            <p:ph type="sldNum" sz="quarter" idx="5"/>
          </p:nvPr>
        </p:nvSpPr>
        <p:spPr/>
        <p:txBody>
          <a:bodyPr/>
          <a:lstStyle/>
          <a:p>
            <a:pPr>
              <a:defRPr/>
            </a:pPr>
            <a:fld id="{740F0778-8BF6-4242-BBE9-86B771B49EE0}" type="slidenum">
              <a:rPr lang="en-US" smtClean="0"/>
              <a:pPr>
                <a:defRPr/>
              </a:pPr>
              <a:t>80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r>
              <a:rPr lang="en-US" dirty="0" smtClean="0">
                <a:hlinkClick r:id="rId3"/>
              </a:rPr>
              <a:t>http://www.flickr.com/photos/47477979@N00/2453748088/</a:t>
            </a:r>
            <a:endParaRPr lang="en-US" dirty="0" smtClean="0"/>
          </a:p>
        </p:txBody>
      </p:sp>
      <p:sp>
        <p:nvSpPr>
          <p:cNvPr id="4" name="Slide Number Placeholder 3"/>
          <p:cNvSpPr>
            <a:spLocks noGrp="1"/>
          </p:cNvSpPr>
          <p:nvPr>
            <p:ph type="sldNum" sz="quarter" idx="5"/>
          </p:nvPr>
        </p:nvSpPr>
        <p:spPr/>
        <p:txBody>
          <a:bodyPr/>
          <a:lstStyle/>
          <a:p>
            <a:pPr>
              <a:defRPr/>
            </a:pPr>
            <a:fld id="{96D09AAA-C5E2-4A0A-9289-21821995AA4A}" type="slidenum">
              <a:rPr lang="en-US" smtClean="0"/>
              <a:pPr>
                <a:defRPr/>
              </a:pPr>
              <a:t>81</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82</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r>
              <a:rPr lang="en-US" dirty="0" smtClean="0">
                <a:hlinkClick r:id="rId3"/>
              </a:rPr>
              <a:t>http://www.flickr.com/photos/30624156@N00/4820259304/</a:t>
            </a:r>
            <a:endParaRPr lang="en-US" dirty="0"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83</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84</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85</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86</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90</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91</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92</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B9413DB5-3D4C-45F0-8F93-D92069C66661}" type="slidenum">
              <a:rPr lang="en-US" smtClean="0"/>
              <a:pPr>
                <a:defRPr/>
              </a:pPr>
              <a:t>94</a:t>
            </a:fld>
            <a:endParaRPr lang="en-US" smtClean="0"/>
          </a:p>
        </p:txBody>
      </p:sp>
      <p:sp>
        <p:nvSpPr>
          <p:cNvPr id="143363" name="Rectangle 2"/>
          <p:cNvSpPr>
            <a:spLocks noGrp="1" noRot="1" noChangeAspect="1" noChangeArrowheads="1" noTextEdit="1"/>
          </p:cNvSpPr>
          <p:nvPr>
            <p:ph type="sldImg"/>
          </p:nvPr>
        </p:nvSpPr>
        <p:spPr>
          <a:xfrm>
            <a:off x="1100138" y="695325"/>
            <a:ext cx="4659312" cy="3495675"/>
          </a:xfrm>
          <a:ln/>
        </p:spPr>
      </p:sp>
      <p:sp>
        <p:nvSpPr>
          <p:cNvPr id="143364"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1E34EAA-B420-41F2-9288-7666DBE73E35}" type="slidenum">
              <a:rPr lang="en-US" smtClean="0"/>
              <a:pPr>
                <a:defRPr/>
              </a:pPr>
              <a:t>9</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7D60B41-784F-45D9-846C-4D9C32E8E0C0}" type="slidenum">
              <a:rPr lang="en-US" smtClean="0"/>
              <a:pPr>
                <a:defRPr/>
              </a:pPr>
              <a:t>95</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96</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97</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98</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8190C864-91C0-438B-9081-8D489FB4F1DE}" type="slidenum">
              <a:rPr lang="en-US" smtClean="0"/>
              <a:pPr>
                <a:defRPr/>
              </a:pPr>
              <a:t>99</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7D60B41-784F-45D9-846C-4D9C32E8E0C0}" type="slidenum">
              <a:rPr lang="en-US" smtClean="0"/>
              <a:pPr>
                <a:defRPr/>
              </a:pPr>
              <a:t>100</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101</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102</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103</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0711D7-ED64-403F-BEA5-973465003959}" type="slidenum">
              <a:rPr lang="en-US" smtClean="0"/>
              <a:pPr/>
              <a:t>104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105</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106</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107</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108</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Re-Mission</a:t>
            </a:r>
            <a:endParaRPr lang="en-US" dirty="0"/>
          </a:p>
        </p:txBody>
      </p:sp>
      <p:sp>
        <p:nvSpPr>
          <p:cNvPr id="4" name="Slide Number Placeholder 3"/>
          <p:cNvSpPr>
            <a:spLocks noGrp="1"/>
          </p:cNvSpPr>
          <p:nvPr>
            <p:ph type="sldNum" sz="quarter" idx="10"/>
          </p:nvPr>
        </p:nvSpPr>
        <p:spPr/>
        <p:txBody>
          <a:bodyPr/>
          <a:lstStyle/>
          <a:p>
            <a:fld id="{140711D7-ED64-403F-BEA5-973465003959}" type="slidenum">
              <a:rPr lang="en-US" smtClean="0"/>
              <a:pPr/>
              <a:t>109</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3</a:t>
            </a:r>
            <a:r>
              <a:rPr lang="en-US" baseline="30000" dirty="0" smtClean="0"/>
              <a:t>rd</a:t>
            </a:r>
            <a:r>
              <a:rPr lang="en-US" dirty="0" smtClean="0"/>
              <a:t> World</a:t>
            </a:r>
            <a:r>
              <a:rPr lang="en-US" baseline="0" dirty="0" smtClean="0"/>
              <a:t> Farmer</a:t>
            </a:r>
            <a:endParaRPr lang="en-US" dirty="0"/>
          </a:p>
        </p:txBody>
      </p:sp>
      <p:sp>
        <p:nvSpPr>
          <p:cNvPr id="4" name="Slide Number Placeholder 3"/>
          <p:cNvSpPr>
            <a:spLocks noGrp="1"/>
          </p:cNvSpPr>
          <p:nvPr>
            <p:ph type="sldNum" sz="quarter" idx="10"/>
          </p:nvPr>
        </p:nvSpPr>
        <p:spPr/>
        <p:txBody>
          <a:bodyPr/>
          <a:lstStyle/>
          <a:p>
            <a:fld id="{140711D7-ED64-403F-BEA5-973465003959}" type="slidenum">
              <a:rPr lang="en-US" smtClean="0"/>
              <a:pPr/>
              <a:t>110</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111</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Against All Odds,</a:t>
            </a:r>
            <a:r>
              <a:rPr lang="en-US" baseline="0" dirty="0" smtClean="0"/>
              <a:t> United Nations High Commissioner for Refugees</a:t>
            </a:r>
            <a:endParaRPr lang="en-US" dirty="0"/>
          </a:p>
        </p:txBody>
      </p:sp>
      <p:sp>
        <p:nvSpPr>
          <p:cNvPr id="4" name="Slide Number Placeholder 3"/>
          <p:cNvSpPr>
            <a:spLocks noGrp="1"/>
          </p:cNvSpPr>
          <p:nvPr>
            <p:ph type="sldNum" sz="quarter" idx="10"/>
          </p:nvPr>
        </p:nvSpPr>
        <p:spPr/>
        <p:txBody>
          <a:bodyPr/>
          <a:lstStyle/>
          <a:p>
            <a:fld id="{140711D7-ED64-403F-BEA5-973465003959}" type="slidenum">
              <a:rPr lang="en-US" smtClean="0"/>
              <a:pPr/>
              <a:t>112</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Masterminding</a:t>
            </a:r>
            <a:r>
              <a:rPr lang="en-US" baseline="0" dirty="0" smtClean="0"/>
              <a:t> Molecules</a:t>
            </a:r>
            <a:endParaRPr lang="en-US" dirty="0"/>
          </a:p>
        </p:txBody>
      </p:sp>
      <p:sp>
        <p:nvSpPr>
          <p:cNvPr id="4" name="Slide Number Placeholder 3"/>
          <p:cNvSpPr>
            <a:spLocks noGrp="1"/>
          </p:cNvSpPr>
          <p:nvPr>
            <p:ph type="sldNum" sz="quarter" idx="10"/>
          </p:nvPr>
        </p:nvSpPr>
        <p:spPr/>
        <p:txBody>
          <a:bodyPr/>
          <a:lstStyle/>
          <a:p>
            <a:fld id="{140711D7-ED64-403F-BEA5-973465003959}" type="slidenum">
              <a:rPr lang="en-US" smtClean="0"/>
              <a:pPr/>
              <a:t>113</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Conspiracy Code</a:t>
            </a:r>
          </a:p>
          <a:p>
            <a:endParaRPr lang="en-US" dirty="0"/>
          </a:p>
        </p:txBody>
      </p:sp>
      <p:sp>
        <p:nvSpPr>
          <p:cNvPr id="4" name="Slide Number Placeholder 3"/>
          <p:cNvSpPr>
            <a:spLocks noGrp="1"/>
          </p:cNvSpPr>
          <p:nvPr>
            <p:ph type="sldNum" sz="quarter" idx="10"/>
          </p:nvPr>
        </p:nvSpPr>
        <p:spPr/>
        <p:txBody>
          <a:bodyPr/>
          <a:lstStyle/>
          <a:p>
            <a:fld id="{140711D7-ED64-403F-BEA5-973465003959}" type="slidenum">
              <a:rPr lang="en-US" smtClean="0"/>
              <a:pPr/>
              <a:t>114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4" Type="http://schemas.openxmlformats.org/officeDocument/2006/relationships/tags" Target="../tags/tag10.xml"/><Relationship Id="rId5" Type="http://schemas.openxmlformats.org/officeDocument/2006/relationships/tags" Target="../tags/tag11.xml"/><Relationship Id="rId6" Type="http://schemas.openxmlformats.org/officeDocument/2006/relationships/slideMaster" Target="../slideMasters/slideMaster1.xml"/><Relationship Id="rId1" Type="http://schemas.openxmlformats.org/officeDocument/2006/relationships/tags" Target="../tags/tag7.xml"/><Relationship Id="rId2" Type="http://schemas.openxmlformats.org/officeDocument/2006/relationships/tags" Target="../tags/tag8.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7.xml"/><Relationship Id="rId4" Type="http://schemas.openxmlformats.org/officeDocument/2006/relationships/tags" Target="../tags/tag58.xml"/><Relationship Id="rId5" Type="http://schemas.openxmlformats.org/officeDocument/2006/relationships/tags" Target="../tags/tag59.xml"/><Relationship Id="rId6" Type="http://schemas.openxmlformats.org/officeDocument/2006/relationships/slideMaster" Target="../slideMasters/slideMaster1.xml"/><Relationship Id="rId1" Type="http://schemas.openxmlformats.org/officeDocument/2006/relationships/tags" Target="../tags/tag55.xml"/><Relationship Id="rId2" Type="http://schemas.openxmlformats.org/officeDocument/2006/relationships/tags" Target="../tags/tag56.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2.xml"/><Relationship Id="rId4" Type="http://schemas.openxmlformats.org/officeDocument/2006/relationships/tags" Target="../tags/tag63.xml"/><Relationship Id="rId5" Type="http://schemas.openxmlformats.org/officeDocument/2006/relationships/tags" Target="../tags/tag64.xml"/><Relationship Id="rId6" Type="http://schemas.openxmlformats.org/officeDocument/2006/relationships/slideMaster" Target="../slideMasters/slideMaster1.xml"/><Relationship Id="rId1" Type="http://schemas.openxmlformats.org/officeDocument/2006/relationships/tags" Target="../tags/tag60.xml"/><Relationship Id="rId2" Type="http://schemas.openxmlformats.org/officeDocument/2006/relationships/tags" Target="../tags/tag6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67.xml"/><Relationship Id="rId4" Type="http://schemas.openxmlformats.org/officeDocument/2006/relationships/tags" Target="../tags/tag68.xml"/><Relationship Id="rId5" Type="http://schemas.openxmlformats.org/officeDocument/2006/relationships/slideMaster" Target="../slideMasters/slideMaster1.xml"/><Relationship Id="rId1" Type="http://schemas.openxmlformats.org/officeDocument/2006/relationships/tags" Target="../tags/tag65.xml"/><Relationship Id="rId2" Type="http://schemas.openxmlformats.org/officeDocument/2006/relationships/tags" Target="../tags/tag66.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71.xml"/><Relationship Id="rId4" Type="http://schemas.openxmlformats.org/officeDocument/2006/relationships/tags" Target="../tags/tag72.xml"/><Relationship Id="rId5" Type="http://schemas.openxmlformats.org/officeDocument/2006/relationships/tags" Target="../tags/tag73.xml"/><Relationship Id="rId6" Type="http://schemas.openxmlformats.org/officeDocument/2006/relationships/slideMaster" Target="../slideMasters/slideMaster1.xml"/><Relationship Id="rId1" Type="http://schemas.openxmlformats.org/officeDocument/2006/relationships/tags" Target="../tags/tag69.xml"/><Relationship Id="rId2" Type="http://schemas.openxmlformats.org/officeDocument/2006/relationships/tags" Target="../tags/tag7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4" Type="http://schemas.openxmlformats.org/officeDocument/2006/relationships/tags" Target="../tags/tag15.xml"/><Relationship Id="rId5" Type="http://schemas.openxmlformats.org/officeDocument/2006/relationships/tags" Target="../tags/tag16.xml"/><Relationship Id="rId6" Type="http://schemas.openxmlformats.org/officeDocument/2006/relationships/slideMaster" Target="../slideMasters/slideMaster1.xml"/><Relationship Id="rId1" Type="http://schemas.openxmlformats.org/officeDocument/2006/relationships/tags" Target="../tags/tag12.xml"/><Relationship Id="rId2" Type="http://schemas.openxmlformats.org/officeDocument/2006/relationships/tags" Target="../tags/tag1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4" Type="http://schemas.openxmlformats.org/officeDocument/2006/relationships/tags" Target="../tags/tag20.xml"/><Relationship Id="rId5" Type="http://schemas.openxmlformats.org/officeDocument/2006/relationships/tags" Target="../tags/tag21.xml"/><Relationship Id="rId6" Type="http://schemas.openxmlformats.org/officeDocument/2006/relationships/slideMaster" Target="../slideMasters/slideMaster1.xml"/><Relationship Id="rId1" Type="http://schemas.openxmlformats.org/officeDocument/2006/relationships/tags" Target="../tags/tag17.xml"/><Relationship Id="rId2" Type="http://schemas.openxmlformats.org/officeDocument/2006/relationships/tags" Target="../tags/tag18.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4" Type="http://schemas.openxmlformats.org/officeDocument/2006/relationships/tags" Target="../tags/tag25.xml"/><Relationship Id="rId5" Type="http://schemas.openxmlformats.org/officeDocument/2006/relationships/tags" Target="../tags/tag26.xml"/><Relationship Id="rId6" Type="http://schemas.openxmlformats.org/officeDocument/2006/relationships/tags" Target="../tags/tag27.xml"/><Relationship Id="rId7" Type="http://schemas.openxmlformats.org/officeDocument/2006/relationships/slideMaster" Target="../slideMasters/slideMaster1.xml"/><Relationship Id="rId1" Type="http://schemas.openxmlformats.org/officeDocument/2006/relationships/tags" Target="../tags/tag22.xml"/><Relationship Id="rId2" Type="http://schemas.openxmlformats.org/officeDocument/2006/relationships/tags" Target="../tags/tag23.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30.xml"/><Relationship Id="rId4" Type="http://schemas.openxmlformats.org/officeDocument/2006/relationships/tags" Target="../tags/tag31.xml"/><Relationship Id="rId5" Type="http://schemas.openxmlformats.org/officeDocument/2006/relationships/tags" Target="../tags/tag32.xml"/><Relationship Id="rId6" Type="http://schemas.openxmlformats.org/officeDocument/2006/relationships/tags" Target="../tags/tag33.xml"/><Relationship Id="rId7" Type="http://schemas.openxmlformats.org/officeDocument/2006/relationships/tags" Target="../tags/tag34.xml"/><Relationship Id="rId8" Type="http://schemas.openxmlformats.org/officeDocument/2006/relationships/tags" Target="../tags/tag35.xml"/><Relationship Id="rId9" Type="http://schemas.openxmlformats.org/officeDocument/2006/relationships/slideMaster" Target="../slideMasters/slideMaster1.xml"/><Relationship Id="rId1" Type="http://schemas.openxmlformats.org/officeDocument/2006/relationships/tags" Target="../tags/tag28.xml"/><Relationship Id="rId2" Type="http://schemas.openxmlformats.org/officeDocument/2006/relationships/tags" Target="../tags/tag29.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4" Type="http://schemas.openxmlformats.org/officeDocument/2006/relationships/tags" Target="../tags/tag39.xml"/><Relationship Id="rId5" Type="http://schemas.openxmlformats.org/officeDocument/2006/relationships/slideMaster" Target="../slideMasters/slideMaster1.xml"/><Relationship Id="rId1" Type="http://schemas.openxmlformats.org/officeDocument/2006/relationships/tags" Target="../tags/tag36.xml"/><Relationship Id="rId2" Type="http://schemas.openxmlformats.org/officeDocument/2006/relationships/tags" Target="../tags/tag37.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4" Type="http://schemas.openxmlformats.org/officeDocument/2006/relationships/slideMaster" Target="../slideMasters/slideMaster1.xml"/><Relationship Id="rId1" Type="http://schemas.openxmlformats.org/officeDocument/2006/relationships/tags" Target="../tags/tag40.xml"/><Relationship Id="rId2" Type="http://schemas.openxmlformats.org/officeDocument/2006/relationships/tags" Target="../tags/tag4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4" Type="http://schemas.openxmlformats.org/officeDocument/2006/relationships/tags" Target="../tags/tag46.xml"/><Relationship Id="rId5" Type="http://schemas.openxmlformats.org/officeDocument/2006/relationships/tags" Target="../tags/tag47.xml"/><Relationship Id="rId6" Type="http://schemas.openxmlformats.org/officeDocument/2006/relationships/tags" Target="../tags/tag48.xml"/><Relationship Id="rId7" Type="http://schemas.openxmlformats.org/officeDocument/2006/relationships/slideMaster" Target="../slideMasters/slideMaster1.xml"/><Relationship Id="rId1" Type="http://schemas.openxmlformats.org/officeDocument/2006/relationships/tags" Target="../tags/tag43.xml"/><Relationship Id="rId2" Type="http://schemas.openxmlformats.org/officeDocument/2006/relationships/tags" Target="../tags/tag44.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4" Type="http://schemas.openxmlformats.org/officeDocument/2006/relationships/tags" Target="../tags/tag52.xml"/><Relationship Id="rId5" Type="http://schemas.openxmlformats.org/officeDocument/2006/relationships/tags" Target="../tags/tag53.xml"/><Relationship Id="rId6" Type="http://schemas.openxmlformats.org/officeDocument/2006/relationships/tags" Target="../tags/tag54.xml"/><Relationship Id="rId7" Type="http://schemas.openxmlformats.org/officeDocument/2006/relationships/slideMaster" Target="../slideMasters/slideMaster1.xml"/><Relationship Id="rId1" Type="http://schemas.openxmlformats.org/officeDocument/2006/relationships/tags" Target="../tags/tag49.xml"/><Relationship Id="rId2" Type="http://schemas.openxmlformats.org/officeDocument/2006/relationships/tags" Target="../tags/tag5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503" name="Rectangle 39"/>
          <p:cNvSpPr>
            <a:spLocks noGrp="1" noChangeArrowheads="1"/>
          </p:cNvSpPr>
          <p:nvPr>
            <p:ph type="ctrTitle" sz="quarter"/>
            <p:custDataLst>
              <p:tags r:id="rId1"/>
            </p:custDataLst>
          </p:nvPr>
        </p:nvSpPr>
        <p:spPr>
          <a:xfrm>
            <a:off x="685800" y="1692275"/>
            <a:ext cx="7772400" cy="1736725"/>
          </a:xfrm>
        </p:spPr>
        <p:txBody>
          <a:bodyPr anchor="b"/>
          <a:lstStyle>
            <a:lvl1pPr>
              <a:defRPr sz="5400"/>
            </a:lvl1pPr>
          </a:lstStyle>
          <a:p>
            <a:r>
              <a:rPr lang="en-US"/>
              <a:t>Click to edit Master title style</a:t>
            </a:r>
          </a:p>
        </p:txBody>
      </p:sp>
      <p:sp>
        <p:nvSpPr>
          <p:cNvPr id="62504" name="Rectangle 40"/>
          <p:cNvSpPr>
            <a:spLocks noGrp="1" noChangeArrowheads="1"/>
          </p:cNvSpPr>
          <p:nvPr>
            <p:ph type="subTitle" sz="quarter" idx="1"/>
            <p:custDataLst>
              <p:tags r:id="rId2"/>
            </p:custDataLst>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0"/>
          <p:cNvSpPr>
            <a:spLocks noGrp="1" noChangeArrowheads="1"/>
          </p:cNvSpPr>
          <p:nvPr>
            <p:ph type="dt" sz="half" idx="10"/>
            <p:custDataLst>
              <p:tags r:id="rId3"/>
            </p:custDataLst>
          </p:nvPr>
        </p:nvSpPr>
        <p:spPr>
          <a:ln/>
        </p:spPr>
        <p:txBody>
          <a:bodyPr/>
          <a:lstStyle>
            <a:lvl1pPr>
              <a:defRPr/>
            </a:lvl1pPr>
          </a:lstStyle>
          <a:p>
            <a:pPr>
              <a:defRPr/>
            </a:pPr>
            <a:endParaRPr lang="en-US"/>
          </a:p>
        </p:txBody>
      </p:sp>
      <p:sp>
        <p:nvSpPr>
          <p:cNvPr id="5" name="Rectangle 41"/>
          <p:cNvSpPr>
            <a:spLocks noGrp="1" noChangeArrowheads="1"/>
          </p:cNvSpPr>
          <p:nvPr>
            <p:ph type="ftr" sz="quarter" idx="11"/>
            <p:custDataLst>
              <p:tags r:id="rId4"/>
            </p:custDataLst>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custDataLst>
              <p:tags r:id="rId5"/>
            </p:custDataLst>
          </p:nvPr>
        </p:nvSpPr>
        <p:spPr>
          <a:ln/>
        </p:spPr>
        <p:txBody>
          <a:bodyPr/>
          <a:lstStyle>
            <a:lvl1pPr>
              <a:defRPr/>
            </a:lvl1pPr>
          </a:lstStyle>
          <a:p>
            <a:pPr>
              <a:defRPr/>
            </a:pPr>
            <a:fld id="{7A9BA69C-E6CD-4467-8EB8-C04CC3CA3AE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Vertical Text Placeholder 2"/>
          <p:cNvSpPr>
            <a:spLocks noGrp="1"/>
          </p:cNvSpPr>
          <p:nvPr>
            <p:ph type="body" orient="vert" idx="1"/>
            <p:custDataLst>
              <p:tags r:id="rId2"/>
            </p:custDataLst>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custDataLst>
              <p:tags r:id="rId3"/>
            </p:custDataLst>
          </p:nvPr>
        </p:nvSpPr>
        <p:spPr>
          <a:ln/>
        </p:spPr>
        <p:txBody>
          <a:bodyPr/>
          <a:lstStyle>
            <a:lvl1pPr>
              <a:defRPr/>
            </a:lvl1pPr>
          </a:lstStyle>
          <a:p>
            <a:pPr>
              <a:defRPr/>
            </a:pPr>
            <a:endParaRPr lang="en-US"/>
          </a:p>
        </p:txBody>
      </p:sp>
      <p:sp>
        <p:nvSpPr>
          <p:cNvPr id="5" name="Rectangle 41"/>
          <p:cNvSpPr>
            <a:spLocks noGrp="1" noChangeArrowheads="1"/>
          </p:cNvSpPr>
          <p:nvPr>
            <p:ph type="ftr" sz="quarter" idx="11"/>
            <p:custDataLst>
              <p:tags r:id="rId4"/>
            </p:custDataLst>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custDataLst>
              <p:tags r:id="rId5"/>
            </p:custDataLst>
          </p:nvPr>
        </p:nvSpPr>
        <p:spPr>
          <a:ln/>
        </p:spPr>
        <p:txBody>
          <a:bodyPr/>
          <a:lstStyle>
            <a:lvl1pPr>
              <a:defRPr/>
            </a:lvl1pPr>
          </a:lstStyle>
          <a:p>
            <a:pPr>
              <a:defRPr/>
            </a:pPr>
            <a:fld id="{347F49AE-6A54-4812-9EF1-006930AC5D4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custDataLst>
              <p:tags r:id="rId1"/>
            </p:custDataLs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custDataLst>
              <p:tags r:id="rId2"/>
            </p:custDataLst>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custDataLst>
              <p:tags r:id="rId3"/>
            </p:custDataLst>
          </p:nvPr>
        </p:nvSpPr>
        <p:spPr>
          <a:ln/>
        </p:spPr>
        <p:txBody>
          <a:bodyPr/>
          <a:lstStyle>
            <a:lvl1pPr>
              <a:defRPr/>
            </a:lvl1pPr>
          </a:lstStyle>
          <a:p>
            <a:pPr>
              <a:defRPr/>
            </a:pPr>
            <a:endParaRPr lang="en-US"/>
          </a:p>
        </p:txBody>
      </p:sp>
      <p:sp>
        <p:nvSpPr>
          <p:cNvPr id="5" name="Rectangle 41"/>
          <p:cNvSpPr>
            <a:spLocks noGrp="1" noChangeArrowheads="1"/>
          </p:cNvSpPr>
          <p:nvPr>
            <p:ph type="ftr" sz="quarter" idx="11"/>
            <p:custDataLst>
              <p:tags r:id="rId4"/>
            </p:custDataLst>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custDataLst>
              <p:tags r:id="rId5"/>
            </p:custDataLst>
          </p:nvPr>
        </p:nvSpPr>
        <p:spPr>
          <a:ln/>
        </p:spPr>
        <p:txBody>
          <a:bodyPr/>
          <a:lstStyle>
            <a:lvl1pPr>
              <a:defRPr/>
            </a:lvl1pPr>
          </a:lstStyle>
          <a:p>
            <a:pPr>
              <a:defRPr/>
            </a:pPr>
            <a:fld id="{F8943C8B-FD9E-4DFE-8011-7EAEA79E709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custDataLst>
              <p:tags r:id="rId1"/>
            </p:custDataLst>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0"/>
          <p:cNvSpPr>
            <a:spLocks noGrp="1" noChangeArrowheads="1"/>
          </p:cNvSpPr>
          <p:nvPr>
            <p:ph type="dt" sz="half" idx="10"/>
            <p:custDataLst>
              <p:tags r:id="rId2"/>
            </p:custDataLst>
          </p:nvPr>
        </p:nvSpPr>
        <p:spPr>
          <a:ln/>
        </p:spPr>
        <p:txBody>
          <a:bodyPr/>
          <a:lstStyle>
            <a:lvl1pPr>
              <a:defRPr/>
            </a:lvl1pPr>
          </a:lstStyle>
          <a:p>
            <a:pPr>
              <a:defRPr/>
            </a:pPr>
            <a:endParaRPr lang="en-US"/>
          </a:p>
        </p:txBody>
      </p:sp>
      <p:sp>
        <p:nvSpPr>
          <p:cNvPr id="4" name="Rectangle 41"/>
          <p:cNvSpPr>
            <a:spLocks noGrp="1" noChangeArrowheads="1"/>
          </p:cNvSpPr>
          <p:nvPr>
            <p:ph type="ftr" sz="quarter" idx="11"/>
            <p:custDataLst>
              <p:tags r:id="rId3"/>
            </p:custDataLst>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custDataLst>
              <p:tags r:id="rId4"/>
            </p:custDataLst>
          </p:nvPr>
        </p:nvSpPr>
        <p:spPr>
          <a:ln/>
        </p:spPr>
        <p:txBody>
          <a:bodyPr/>
          <a:lstStyle>
            <a:lvl1pPr>
              <a:defRPr/>
            </a:lvl1pPr>
          </a:lstStyle>
          <a:p>
            <a:pPr>
              <a:defRPr/>
            </a:pPr>
            <a:fld id="{E2A0C398-9ABA-465B-864B-7F2000E5DA6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Text Placeholder 2"/>
          <p:cNvSpPr>
            <a:spLocks noGrp="1"/>
          </p:cNvSpPr>
          <p:nvPr>
            <p:ph type="body" idx="1"/>
            <p:custDataLst>
              <p:tags r:id="rId2"/>
            </p:custDataLst>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custDataLst>
              <p:tags r:id="rId3"/>
            </p:custDataLst>
          </p:nvPr>
        </p:nvSpPr>
        <p:spPr>
          <a:ln/>
        </p:spPr>
        <p:txBody>
          <a:bodyPr/>
          <a:lstStyle>
            <a:lvl1pPr>
              <a:defRPr/>
            </a:lvl1pPr>
          </a:lstStyle>
          <a:p>
            <a:pPr>
              <a:defRPr/>
            </a:pPr>
            <a:endParaRPr lang="en-US"/>
          </a:p>
        </p:txBody>
      </p:sp>
      <p:sp>
        <p:nvSpPr>
          <p:cNvPr id="5" name="Rectangle 41"/>
          <p:cNvSpPr>
            <a:spLocks noGrp="1" noChangeArrowheads="1"/>
          </p:cNvSpPr>
          <p:nvPr>
            <p:ph type="ftr" sz="quarter" idx="11"/>
            <p:custDataLst>
              <p:tags r:id="rId4"/>
            </p:custDataLst>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custDataLst>
              <p:tags r:id="rId5"/>
            </p:custDataLst>
          </p:nvPr>
        </p:nvSpPr>
        <p:spPr>
          <a:ln/>
        </p:spPr>
        <p:txBody>
          <a:bodyPr/>
          <a:lstStyle>
            <a:lvl1pPr>
              <a:defRPr/>
            </a:lvl1pPr>
          </a:lstStyle>
          <a:p>
            <a:pPr>
              <a:defRPr/>
            </a:pPr>
            <a:fld id="{9E00FF85-C7C9-4EEE-A474-FB880BD06A1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idx="1"/>
            <p:custDataLst>
              <p:tags r:id="rId2"/>
            </p:custDataLst>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custDataLst>
              <p:tags r:id="rId3"/>
            </p:custDataLst>
          </p:nvPr>
        </p:nvSpPr>
        <p:spPr>
          <a:ln/>
        </p:spPr>
        <p:txBody>
          <a:bodyPr/>
          <a:lstStyle>
            <a:lvl1pPr>
              <a:defRPr/>
            </a:lvl1pPr>
          </a:lstStyle>
          <a:p>
            <a:pPr>
              <a:defRPr/>
            </a:pPr>
            <a:endParaRPr lang="en-US"/>
          </a:p>
        </p:txBody>
      </p:sp>
      <p:sp>
        <p:nvSpPr>
          <p:cNvPr id="5" name="Rectangle 41"/>
          <p:cNvSpPr>
            <a:spLocks noGrp="1" noChangeArrowheads="1"/>
          </p:cNvSpPr>
          <p:nvPr>
            <p:ph type="ftr" sz="quarter" idx="11"/>
            <p:custDataLst>
              <p:tags r:id="rId4"/>
            </p:custDataLst>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custDataLst>
              <p:tags r:id="rId5"/>
            </p:custDataLst>
          </p:nvPr>
        </p:nvSpPr>
        <p:spPr>
          <a:ln/>
        </p:spPr>
        <p:txBody>
          <a:bodyPr/>
          <a:lstStyle>
            <a:lvl1pPr>
              <a:defRPr/>
            </a:lvl1pPr>
          </a:lstStyle>
          <a:p>
            <a:pPr>
              <a:defRPr/>
            </a:pPr>
            <a:fld id="{365DB620-8A09-47EE-9950-1AFBE8007F4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custDataLst>
              <p:tags r:id="rId2"/>
            </p:custDataLst>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custDataLst>
              <p:tags r:id="rId3"/>
            </p:custDataLst>
          </p:nvPr>
        </p:nvSpPr>
        <p:spPr>
          <a:ln/>
        </p:spPr>
        <p:txBody>
          <a:bodyPr/>
          <a:lstStyle>
            <a:lvl1pPr>
              <a:defRPr/>
            </a:lvl1pPr>
          </a:lstStyle>
          <a:p>
            <a:pPr>
              <a:defRPr/>
            </a:pPr>
            <a:endParaRPr lang="en-US"/>
          </a:p>
        </p:txBody>
      </p:sp>
      <p:sp>
        <p:nvSpPr>
          <p:cNvPr id="5" name="Rectangle 41"/>
          <p:cNvSpPr>
            <a:spLocks noGrp="1" noChangeArrowheads="1"/>
          </p:cNvSpPr>
          <p:nvPr>
            <p:ph type="ftr" sz="quarter" idx="11"/>
            <p:custDataLst>
              <p:tags r:id="rId4"/>
            </p:custDataLst>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custDataLst>
              <p:tags r:id="rId5"/>
            </p:custDataLst>
          </p:nvPr>
        </p:nvSpPr>
        <p:spPr>
          <a:ln/>
        </p:spPr>
        <p:txBody>
          <a:bodyPr/>
          <a:lstStyle>
            <a:lvl1pPr>
              <a:defRPr/>
            </a:lvl1pPr>
          </a:lstStyle>
          <a:p>
            <a:pPr>
              <a:defRPr/>
            </a:pPr>
            <a:fld id="{4019E867-365A-48FB-99BD-4FFF3E416CB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sz="half" idx="1"/>
            <p:custDataLst>
              <p:tags r:id="rId2"/>
            </p:custDataLst>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custDataLst>
              <p:tags r:id="rId3"/>
            </p:custDataLst>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custDataLst>
              <p:tags r:id="rId4"/>
            </p:custDataLst>
          </p:nvPr>
        </p:nvSpPr>
        <p:spPr>
          <a:ln/>
        </p:spPr>
        <p:txBody>
          <a:bodyPr/>
          <a:lstStyle>
            <a:lvl1pPr>
              <a:defRPr/>
            </a:lvl1pPr>
          </a:lstStyle>
          <a:p>
            <a:pPr>
              <a:defRPr/>
            </a:pPr>
            <a:endParaRPr lang="en-US"/>
          </a:p>
        </p:txBody>
      </p:sp>
      <p:sp>
        <p:nvSpPr>
          <p:cNvPr id="6" name="Rectangle 41"/>
          <p:cNvSpPr>
            <a:spLocks noGrp="1" noChangeArrowheads="1"/>
          </p:cNvSpPr>
          <p:nvPr>
            <p:ph type="ftr" sz="quarter" idx="11"/>
            <p:custDataLst>
              <p:tags r:id="rId5"/>
            </p:custDataLst>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custDataLst>
              <p:tags r:id="rId6"/>
            </p:custDataLst>
          </p:nvPr>
        </p:nvSpPr>
        <p:spPr>
          <a:ln/>
        </p:spPr>
        <p:txBody>
          <a:bodyPr/>
          <a:lstStyle>
            <a:lvl1pPr>
              <a:defRPr/>
            </a:lvl1pPr>
          </a:lstStyle>
          <a:p>
            <a:pPr>
              <a:defRPr/>
            </a:pPr>
            <a:fld id="{4BDA1635-D94C-4928-ADDC-DA8C867D353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custDataLst>
              <p:tags r:id="rId6"/>
            </p:custDataLst>
          </p:nvPr>
        </p:nvSpPr>
        <p:spPr>
          <a:ln/>
        </p:spPr>
        <p:txBody>
          <a:bodyPr/>
          <a:lstStyle>
            <a:lvl1pPr>
              <a:defRPr/>
            </a:lvl1pPr>
          </a:lstStyle>
          <a:p>
            <a:pPr>
              <a:defRPr/>
            </a:pPr>
            <a:endParaRPr lang="en-US"/>
          </a:p>
        </p:txBody>
      </p:sp>
      <p:sp>
        <p:nvSpPr>
          <p:cNvPr id="8" name="Rectangle 41"/>
          <p:cNvSpPr>
            <a:spLocks noGrp="1" noChangeArrowheads="1"/>
          </p:cNvSpPr>
          <p:nvPr>
            <p:ph type="ftr" sz="quarter" idx="11"/>
            <p:custDataLst>
              <p:tags r:id="rId7"/>
            </p:custDataLst>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custDataLst>
              <p:tags r:id="rId8"/>
            </p:custDataLst>
          </p:nvPr>
        </p:nvSpPr>
        <p:spPr>
          <a:ln/>
        </p:spPr>
        <p:txBody>
          <a:bodyPr/>
          <a:lstStyle>
            <a:lvl1pPr>
              <a:defRPr/>
            </a:lvl1pPr>
          </a:lstStyle>
          <a:p>
            <a:pPr>
              <a:defRPr/>
            </a:pPr>
            <a:fld id="{EF69267C-5A6D-4470-80E4-0CC0BE5AFC5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Rectangle 40"/>
          <p:cNvSpPr>
            <a:spLocks noGrp="1" noChangeArrowheads="1"/>
          </p:cNvSpPr>
          <p:nvPr>
            <p:ph type="dt" sz="half" idx="10"/>
            <p:custDataLst>
              <p:tags r:id="rId2"/>
            </p:custDataLst>
          </p:nvPr>
        </p:nvSpPr>
        <p:spPr>
          <a:ln/>
        </p:spPr>
        <p:txBody>
          <a:bodyPr/>
          <a:lstStyle>
            <a:lvl1pPr>
              <a:defRPr/>
            </a:lvl1pPr>
          </a:lstStyle>
          <a:p>
            <a:pPr>
              <a:defRPr/>
            </a:pPr>
            <a:endParaRPr lang="en-US"/>
          </a:p>
        </p:txBody>
      </p:sp>
      <p:sp>
        <p:nvSpPr>
          <p:cNvPr id="4" name="Rectangle 41"/>
          <p:cNvSpPr>
            <a:spLocks noGrp="1" noChangeArrowheads="1"/>
          </p:cNvSpPr>
          <p:nvPr>
            <p:ph type="ftr" sz="quarter" idx="11"/>
            <p:custDataLst>
              <p:tags r:id="rId3"/>
            </p:custDataLst>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custDataLst>
              <p:tags r:id="rId4"/>
            </p:custDataLst>
          </p:nvPr>
        </p:nvSpPr>
        <p:spPr>
          <a:ln/>
        </p:spPr>
        <p:txBody>
          <a:bodyPr/>
          <a:lstStyle>
            <a:lvl1pPr>
              <a:defRPr/>
            </a:lvl1pPr>
          </a:lstStyle>
          <a:p>
            <a:pPr>
              <a:defRPr/>
            </a:pPr>
            <a:fld id="{B48737A0-80EA-4DBA-8027-F609944A5FC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41"/>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custDataLst>
              <p:tags r:id="rId3"/>
            </p:custDataLst>
          </p:nvPr>
        </p:nvSpPr>
        <p:spPr>
          <a:ln/>
        </p:spPr>
        <p:txBody>
          <a:bodyPr/>
          <a:lstStyle>
            <a:lvl1pPr>
              <a:defRPr/>
            </a:lvl1pPr>
          </a:lstStyle>
          <a:p>
            <a:pPr>
              <a:defRPr/>
            </a:pPr>
            <a:fld id="{27DE1F87-8A5F-461F-BD4A-CB396B2F13E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custDataLst>
              <p:tags r:id="rId4"/>
            </p:custDataLst>
          </p:nvPr>
        </p:nvSpPr>
        <p:spPr>
          <a:ln/>
        </p:spPr>
        <p:txBody>
          <a:bodyPr/>
          <a:lstStyle>
            <a:lvl1pPr>
              <a:defRPr/>
            </a:lvl1pPr>
          </a:lstStyle>
          <a:p>
            <a:pPr>
              <a:defRPr/>
            </a:pPr>
            <a:endParaRPr lang="en-US"/>
          </a:p>
        </p:txBody>
      </p:sp>
      <p:sp>
        <p:nvSpPr>
          <p:cNvPr id="6" name="Rectangle 41"/>
          <p:cNvSpPr>
            <a:spLocks noGrp="1" noChangeArrowheads="1"/>
          </p:cNvSpPr>
          <p:nvPr>
            <p:ph type="ftr" sz="quarter" idx="11"/>
            <p:custDataLst>
              <p:tags r:id="rId5"/>
            </p:custDataLst>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custDataLst>
              <p:tags r:id="rId6"/>
            </p:custDataLst>
          </p:nvPr>
        </p:nvSpPr>
        <p:spPr>
          <a:ln/>
        </p:spPr>
        <p:txBody>
          <a:bodyPr/>
          <a:lstStyle>
            <a:lvl1pPr>
              <a:defRPr/>
            </a:lvl1pPr>
          </a:lstStyle>
          <a:p>
            <a:pPr>
              <a:defRPr/>
            </a:pPr>
            <a:fld id="{4B67C794-A90D-4E44-A81D-8022F69C4C0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custDataLst>
              <p:tags r:id="rId2"/>
            </p:custDataLst>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custDataLst>
              <p:tags r:id="rId4"/>
            </p:custDataLst>
          </p:nvPr>
        </p:nvSpPr>
        <p:spPr>
          <a:ln/>
        </p:spPr>
        <p:txBody>
          <a:bodyPr/>
          <a:lstStyle>
            <a:lvl1pPr>
              <a:defRPr/>
            </a:lvl1pPr>
          </a:lstStyle>
          <a:p>
            <a:pPr>
              <a:defRPr/>
            </a:pPr>
            <a:endParaRPr lang="en-US"/>
          </a:p>
        </p:txBody>
      </p:sp>
      <p:sp>
        <p:nvSpPr>
          <p:cNvPr id="6" name="Rectangle 41"/>
          <p:cNvSpPr>
            <a:spLocks noGrp="1" noChangeArrowheads="1"/>
          </p:cNvSpPr>
          <p:nvPr>
            <p:ph type="ftr" sz="quarter" idx="11"/>
            <p:custDataLst>
              <p:tags r:id="rId5"/>
            </p:custDataLst>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custDataLst>
              <p:tags r:id="rId6"/>
            </p:custDataLst>
          </p:nvPr>
        </p:nvSpPr>
        <p:spPr>
          <a:ln/>
        </p:spPr>
        <p:txBody>
          <a:bodyPr/>
          <a:lstStyle>
            <a:lvl1pPr>
              <a:defRPr/>
            </a:lvl1pPr>
          </a:lstStyle>
          <a:p>
            <a:pPr>
              <a:defRPr/>
            </a:pPr>
            <a:fld id="{94B9E31D-D498-459C-A87F-FA1B4DC28B8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ags" Target="../tags/tag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tags" Target="../tags/tag2.xml"/><Relationship Id="rId17" Type="http://schemas.openxmlformats.org/officeDocument/2006/relationships/tags" Target="../tags/tag3.xml"/><Relationship Id="rId18" Type="http://schemas.openxmlformats.org/officeDocument/2006/relationships/tags" Target="../tags/tag4.xml"/><Relationship Id="rId19" Type="http://schemas.openxmlformats.org/officeDocument/2006/relationships/tags" Target="../tags/tag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1479" name="Rectangle 39"/>
          <p:cNvSpPr>
            <a:spLocks noGrp="1" noChangeArrowheads="1"/>
          </p:cNvSpPr>
          <p:nvPr>
            <p:ph type="title"/>
            <p:custDataLst>
              <p:tags r:id="rId16"/>
            </p:custDataLst>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1480" name="Rectangle 40"/>
          <p:cNvSpPr>
            <a:spLocks noGrp="1" noChangeArrowheads="1"/>
          </p:cNvSpPr>
          <p:nvPr>
            <p:ph type="dt" sz="half" idx="2"/>
            <p:custDataLst>
              <p:tags r:id="rId17"/>
            </p:custDataLst>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1" name="Rectangle 41"/>
          <p:cNvSpPr>
            <a:spLocks noGrp="1" noChangeArrowheads="1"/>
          </p:cNvSpPr>
          <p:nvPr>
            <p:ph type="ftr" sz="quarter" idx="3"/>
            <p:custDataLst>
              <p:tags r:id="rId18"/>
            </p:custDataLst>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2" name="Rectangle 42"/>
          <p:cNvSpPr>
            <a:spLocks noGrp="1" noChangeArrowheads="1"/>
          </p:cNvSpPr>
          <p:nvPr>
            <p:ph type="sldNum" sz="quarter" idx="4"/>
            <p:custDataLst>
              <p:tags r:id="rId19"/>
            </p:custDataLst>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effectLst>
                  <a:outerShdw blurRad="38100" dist="38100" dir="2700000" algn="tl">
                    <a:srgbClr val="000000"/>
                  </a:outerShdw>
                </a:effectLst>
                <a:cs typeface="+mn-cs"/>
              </a:defRPr>
            </a:lvl1pPr>
          </a:lstStyle>
          <a:p>
            <a:pPr>
              <a:defRPr/>
            </a:pPr>
            <a:fld id="{206DACDF-006F-4A72-8352-26EEB8A014D1}" type="slidenum">
              <a:rPr lang="en-US"/>
              <a:pPr>
                <a:defRPr/>
              </a:pPr>
              <a:t>‹#›</a:t>
            </a:fld>
            <a:endParaRPr lang="en-US"/>
          </a:p>
        </p:txBody>
      </p:sp>
      <p:sp>
        <p:nvSpPr>
          <p:cNvPr id="61483" name="Rectangle 43"/>
          <p:cNvSpPr>
            <a:spLocks noGrp="1" noChangeArrowheads="1"/>
          </p:cNvSpPr>
          <p:nvPr>
            <p:ph type="body" idx="1"/>
            <p:custDataLst>
              <p:tags r:id="rId20"/>
            </p:custDataLst>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7" r:id="rId14"/>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76.xml"/><Relationship Id="rId4" Type="http://schemas.openxmlformats.org/officeDocument/2006/relationships/tags" Target="../tags/tag77.xml"/><Relationship Id="rId5" Type="http://schemas.openxmlformats.org/officeDocument/2006/relationships/slideLayout" Target="../slideLayouts/slideLayout2.xml"/><Relationship Id="rId6" Type="http://schemas.openxmlformats.org/officeDocument/2006/relationships/notesSlide" Target="../notesSlides/notesSlide1.xml"/><Relationship Id="rId7" Type="http://schemas.openxmlformats.org/officeDocument/2006/relationships/image" Target="../media/image1.jpeg"/><Relationship Id="rId8" Type="http://schemas.openxmlformats.org/officeDocument/2006/relationships/image" Target="../media/image2.jpeg"/><Relationship Id="rId1" Type="http://schemas.openxmlformats.org/officeDocument/2006/relationships/tags" Target="../tags/tag74.xml"/><Relationship Id="rId2" Type="http://schemas.openxmlformats.org/officeDocument/2006/relationships/tags" Target="../tags/tag7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9.xml"/><Relationship Id="rId5" Type="http://schemas.openxmlformats.org/officeDocument/2006/relationships/image" Target="../media/image9.jpeg"/><Relationship Id="rId1" Type="http://schemas.openxmlformats.org/officeDocument/2006/relationships/tags" Target="../tags/tag97.xml"/><Relationship Id="rId2" Type="http://schemas.openxmlformats.org/officeDocument/2006/relationships/tags" Target="../tags/tag98.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85.xml"/><Relationship Id="rId1" Type="http://schemas.openxmlformats.org/officeDocument/2006/relationships/tags" Target="../tags/tag252.xml"/><Relationship Id="rId2" Type="http://schemas.openxmlformats.org/officeDocument/2006/relationships/tags" Target="../tags/tag253.xml"/></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6.xml"/><Relationship Id="rId5" Type="http://schemas.openxmlformats.org/officeDocument/2006/relationships/image" Target="../media/image92.png"/><Relationship Id="rId1" Type="http://schemas.openxmlformats.org/officeDocument/2006/relationships/tags" Target="../tags/tag254.xml"/><Relationship Id="rId2" Type="http://schemas.openxmlformats.org/officeDocument/2006/relationships/tags" Target="../tags/tag255.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7.xml"/><Relationship Id="rId5" Type="http://schemas.openxmlformats.org/officeDocument/2006/relationships/image" Target="../media/image93.png"/><Relationship Id="rId1" Type="http://schemas.openxmlformats.org/officeDocument/2006/relationships/tags" Target="../tags/tag256.xml"/><Relationship Id="rId2" Type="http://schemas.openxmlformats.org/officeDocument/2006/relationships/tags" Target="../tags/tag257.xml"/></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8.xml"/><Relationship Id="rId5" Type="http://schemas.openxmlformats.org/officeDocument/2006/relationships/image" Target="../media/image94.png"/><Relationship Id="rId1" Type="http://schemas.openxmlformats.org/officeDocument/2006/relationships/tags" Target="../tags/tag258.xml"/><Relationship Id="rId2" Type="http://schemas.openxmlformats.org/officeDocument/2006/relationships/tags" Target="../tags/tag259.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9.xml"/><Relationship Id="rId5" Type="http://schemas.openxmlformats.org/officeDocument/2006/relationships/image" Target="../media/image95.png"/><Relationship Id="rId1" Type="http://schemas.openxmlformats.org/officeDocument/2006/relationships/tags" Target="../tags/tag260.xml"/><Relationship Id="rId2" Type="http://schemas.openxmlformats.org/officeDocument/2006/relationships/tags" Target="../tags/tag261.xml"/></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0.xml"/><Relationship Id="rId5" Type="http://schemas.openxmlformats.org/officeDocument/2006/relationships/image" Target="../media/image96.png"/><Relationship Id="rId1" Type="http://schemas.openxmlformats.org/officeDocument/2006/relationships/tags" Target="../tags/tag262.xml"/><Relationship Id="rId2" Type="http://schemas.openxmlformats.org/officeDocument/2006/relationships/tags" Target="../tags/tag263.xml"/></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1.xml"/><Relationship Id="rId5" Type="http://schemas.openxmlformats.org/officeDocument/2006/relationships/image" Target="../media/image97.png"/><Relationship Id="rId1" Type="http://schemas.openxmlformats.org/officeDocument/2006/relationships/tags" Target="../tags/tag264.xml"/><Relationship Id="rId2" Type="http://schemas.openxmlformats.org/officeDocument/2006/relationships/tags" Target="../tags/tag265.xml"/></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2.xml"/><Relationship Id="rId5" Type="http://schemas.openxmlformats.org/officeDocument/2006/relationships/image" Target="../media/image98.png"/><Relationship Id="rId1" Type="http://schemas.openxmlformats.org/officeDocument/2006/relationships/tags" Target="../tags/tag266.xml"/><Relationship Id="rId2" Type="http://schemas.openxmlformats.org/officeDocument/2006/relationships/tags" Target="../tags/tag267.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3.xml"/><Relationship Id="rId5" Type="http://schemas.openxmlformats.org/officeDocument/2006/relationships/image" Target="../media/image99.png"/><Relationship Id="rId1" Type="http://schemas.openxmlformats.org/officeDocument/2006/relationships/tags" Target="../tags/tag268.xml"/><Relationship Id="rId2" Type="http://schemas.openxmlformats.org/officeDocument/2006/relationships/tags" Target="../tags/tag269.xml"/></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4.xml"/><Relationship Id="rId5" Type="http://schemas.openxmlformats.org/officeDocument/2006/relationships/image" Target="../media/image100.png"/><Relationship Id="rId1" Type="http://schemas.openxmlformats.org/officeDocument/2006/relationships/tags" Target="../tags/tag270.xml"/><Relationship Id="rId2" Type="http://schemas.openxmlformats.org/officeDocument/2006/relationships/tags" Target="../tags/tag27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0.xml"/><Relationship Id="rId5" Type="http://schemas.openxmlformats.org/officeDocument/2006/relationships/image" Target="../media/image10.jpeg"/><Relationship Id="rId1" Type="http://schemas.openxmlformats.org/officeDocument/2006/relationships/tags" Target="../tags/tag99.xml"/><Relationship Id="rId2" Type="http://schemas.openxmlformats.org/officeDocument/2006/relationships/tags" Target="../tags/tag100.xm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5.xml"/><Relationship Id="rId5" Type="http://schemas.openxmlformats.org/officeDocument/2006/relationships/image" Target="../media/image101.png"/><Relationship Id="rId1" Type="http://schemas.openxmlformats.org/officeDocument/2006/relationships/tags" Target="../tags/tag272.xml"/><Relationship Id="rId2" Type="http://schemas.openxmlformats.org/officeDocument/2006/relationships/tags" Target="../tags/tag273.xml"/></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6.xml"/><Relationship Id="rId5" Type="http://schemas.openxmlformats.org/officeDocument/2006/relationships/image" Target="../media/image102.png"/><Relationship Id="rId1" Type="http://schemas.openxmlformats.org/officeDocument/2006/relationships/tags" Target="../tags/tag274.xml"/><Relationship Id="rId2" Type="http://schemas.openxmlformats.org/officeDocument/2006/relationships/tags" Target="../tags/tag275.xml"/></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7.xml"/><Relationship Id="rId5" Type="http://schemas.openxmlformats.org/officeDocument/2006/relationships/image" Target="../media/image103.png"/><Relationship Id="rId1" Type="http://schemas.openxmlformats.org/officeDocument/2006/relationships/tags" Target="../tags/tag276.xml"/><Relationship Id="rId2" Type="http://schemas.openxmlformats.org/officeDocument/2006/relationships/tags" Target="../tags/tag277.xml"/></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8.xml"/><Relationship Id="rId5" Type="http://schemas.openxmlformats.org/officeDocument/2006/relationships/image" Target="../media/image104.png"/><Relationship Id="rId1" Type="http://schemas.openxmlformats.org/officeDocument/2006/relationships/tags" Target="../tags/tag278.xml"/><Relationship Id="rId2" Type="http://schemas.openxmlformats.org/officeDocument/2006/relationships/tags" Target="../tags/tag279.xml"/></Relationships>
</file>

<file path=ppt/slides/_rels/slide114.xml.rels><?xml version="1.0" encoding="UTF-8" standalone="yes"?>
<Relationships xmlns="http://schemas.openxmlformats.org/package/2006/relationships"><Relationship Id="rId3" Type="http://schemas.openxmlformats.org/officeDocument/2006/relationships/video" Target="file:///T:\ZZ%20Documents\Videos\2009%20-%20FLVS%20-%20Conspiracy%20Code.wmv" TargetMode="External"/><Relationship Id="rId4" Type="http://schemas.openxmlformats.org/officeDocument/2006/relationships/tags" Target="../tags/tag281.xml"/><Relationship Id="rId5" Type="http://schemas.openxmlformats.org/officeDocument/2006/relationships/slideLayout" Target="../slideLayouts/slideLayout2.xml"/><Relationship Id="rId6" Type="http://schemas.openxmlformats.org/officeDocument/2006/relationships/notesSlide" Target="../notesSlides/notesSlide99.xml"/><Relationship Id="rId7" Type="http://schemas.openxmlformats.org/officeDocument/2006/relationships/image" Target="../media/image105.png"/><Relationship Id="rId1" Type="http://schemas.openxmlformats.org/officeDocument/2006/relationships/tags" Target="../tags/tag280.xml"/><Relationship Id="rId2" Type="http://schemas.microsoft.com/office/2007/relationships/media" Target="file:///T:\ZZ%20Documents\Videos\2009%20-%20FLVS%20-%20Conspiracy%20Code.wmv" TargetMode="External"/></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0.xml"/><Relationship Id="rId5" Type="http://schemas.openxmlformats.org/officeDocument/2006/relationships/hyperlink" Target="http://vimeo.com/7416500" TargetMode="External"/><Relationship Id="rId6" Type="http://schemas.openxmlformats.org/officeDocument/2006/relationships/image" Target="../media/image106.png"/><Relationship Id="rId1" Type="http://schemas.openxmlformats.org/officeDocument/2006/relationships/tags" Target="../tags/tag282.xml"/><Relationship Id="rId2" Type="http://schemas.openxmlformats.org/officeDocument/2006/relationships/tags" Target="../tags/tag283.xml"/></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1.xml"/><Relationship Id="rId1" Type="http://schemas.openxmlformats.org/officeDocument/2006/relationships/tags" Target="../tags/tag284.xml"/><Relationship Id="rId2" Type="http://schemas.openxmlformats.org/officeDocument/2006/relationships/tags" Target="../tags/tag285.xml"/></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02.xml"/><Relationship Id="rId5" Type="http://schemas.openxmlformats.org/officeDocument/2006/relationships/image" Target="../media/image107.jpeg"/><Relationship Id="rId1" Type="http://schemas.openxmlformats.org/officeDocument/2006/relationships/tags" Target="../tags/tag286.xml"/><Relationship Id="rId2" Type="http://schemas.openxmlformats.org/officeDocument/2006/relationships/tags" Target="../tags/tag287.xml"/></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03.xml"/><Relationship Id="rId5" Type="http://schemas.openxmlformats.org/officeDocument/2006/relationships/image" Target="../media/image108.jpeg"/><Relationship Id="rId1" Type="http://schemas.openxmlformats.org/officeDocument/2006/relationships/tags" Target="../tags/tag288.xml"/><Relationship Id="rId2" Type="http://schemas.openxmlformats.org/officeDocument/2006/relationships/tags" Target="../tags/tag289.xml"/></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04.xml"/><Relationship Id="rId5" Type="http://schemas.openxmlformats.org/officeDocument/2006/relationships/image" Target="../media/image109.png"/><Relationship Id="rId1" Type="http://schemas.openxmlformats.org/officeDocument/2006/relationships/tags" Target="../tags/tag290.xml"/><Relationship Id="rId2" Type="http://schemas.openxmlformats.org/officeDocument/2006/relationships/tags" Target="../tags/tag29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1.xml"/><Relationship Id="rId5" Type="http://schemas.openxmlformats.org/officeDocument/2006/relationships/image" Target="../media/image11.jpeg"/><Relationship Id="rId1" Type="http://schemas.openxmlformats.org/officeDocument/2006/relationships/tags" Target="../tags/tag101.xml"/><Relationship Id="rId2" Type="http://schemas.openxmlformats.org/officeDocument/2006/relationships/tags" Target="../tags/tag102.xml"/></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05.xml"/><Relationship Id="rId5" Type="http://schemas.openxmlformats.org/officeDocument/2006/relationships/image" Target="../media/image110.png"/><Relationship Id="rId1" Type="http://schemas.openxmlformats.org/officeDocument/2006/relationships/tags" Target="../tags/tag292.xml"/><Relationship Id="rId2" Type="http://schemas.openxmlformats.org/officeDocument/2006/relationships/tags" Target="../tags/tag29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jp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1.jpg"/></Relationships>
</file>

<file path=ppt/slides/_rels/slide123.xml.rels><?xml version="1.0" encoding="UTF-8" standalone="yes"?>
<Relationships xmlns="http://schemas.openxmlformats.org/package/2006/relationships"><Relationship Id="rId3" Type="http://schemas.openxmlformats.org/officeDocument/2006/relationships/tags" Target="../tags/tag296.xml"/><Relationship Id="rId4" Type="http://schemas.openxmlformats.org/officeDocument/2006/relationships/tags" Target="../tags/tag297.xml"/><Relationship Id="rId5" Type="http://schemas.openxmlformats.org/officeDocument/2006/relationships/slideLayout" Target="../slideLayouts/slideLayout2.xml"/><Relationship Id="rId6" Type="http://schemas.openxmlformats.org/officeDocument/2006/relationships/notesSlide" Target="../notesSlides/notesSlide106.xml"/><Relationship Id="rId7" Type="http://schemas.openxmlformats.org/officeDocument/2006/relationships/image" Target="../media/image112.png"/><Relationship Id="rId8" Type="http://schemas.openxmlformats.org/officeDocument/2006/relationships/image" Target="../media/image91.jpeg"/><Relationship Id="rId1" Type="http://schemas.openxmlformats.org/officeDocument/2006/relationships/tags" Target="../tags/tag294.xml"/><Relationship Id="rId2" Type="http://schemas.openxmlformats.org/officeDocument/2006/relationships/tags" Target="../tags/tag295.xml"/></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7.xml"/><Relationship Id="rId5" Type="http://schemas.openxmlformats.org/officeDocument/2006/relationships/image" Target="../media/image113.jpeg"/><Relationship Id="rId1" Type="http://schemas.openxmlformats.org/officeDocument/2006/relationships/tags" Target="../tags/tag298.xml"/><Relationship Id="rId2" Type="http://schemas.openxmlformats.org/officeDocument/2006/relationships/tags" Target="../tags/tag299.xml"/></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08.xml"/><Relationship Id="rId5" Type="http://schemas.openxmlformats.org/officeDocument/2006/relationships/image" Target="../media/image114.png"/><Relationship Id="rId1" Type="http://schemas.openxmlformats.org/officeDocument/2006/relationships/tags" Target="../tags/tag300.xml"/><Relationship Id="rId2" Type="http://schemas.openxmlformats.org/officeDocument/2006/relationships/tags" Target="../tags/tag301.xml"/></Relationships>
</file>

<file path=ppt/slides/_rels/slide126.xml.rels><?xml version="1.0" encoding="UTF-8" standalone="yes"?>
<Relationships xmlns="http://schemas.openxmlformats.org/package/2006/relationships"><Relationship Id="rId3" Type="http://schemas.openxmlformats.org/officeDocument/2006/relationships/tags" Target="../tags/tag304.xml"/><Relationship Id="rId4" Type="http://schemas.openxmlformats.org/officeDocument/2006/relationships/tags" Target="../tags/tag305.xml"/><Relationship Id="rId5" Type="http://schemas.openxmlformats.org/officeDocument/2006/relationships/slideLayout" Target="../slideLayouts/slideLayout14.xml"/><Relationship Id="rId6" Type="http://schemas.openxmlformats.org/officeDocument/2006/relationships/notesSlide" Target="../notesSlides/notesSlide109.xml"/><Relationship Id="rId7" Type="http://schemas.openxmlformats.org/officeDocument/2006/relationships/image" Target="../media/image115.jpeg"/><Relationship Id="rId1" Type="http://schemas.openxmlformats.org/officeDocument/2006/relationships/tags" Target="../tags/tag302.xml"/><Relationship Id="rId2" Type="http://schemas.openxmlformats.org/officeDocument/2006/relationships/tags" Target="../tags/tag303.xml"/></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10.xml"/><Relationship Id="rId5" Type="http://schemas.openxmlformats.org/officeDocument/2006/relationships/image" Target="../media/image116.png"/><Relationship Id="rId1" Type="http://schemas.openxmlformats.org/officeDocument/2006/relationships/tags" Target="../tags/tag306.xml"/><Relationship Id="rId2" Type="http://schemas.openxmlformats.org/officeDocument/2006/relationships/tags" Target="../tags/tag307.xml"/></Relationships>
</file>

<file path=ppt/slides/_rels/slide128.xml.rels><?xml version="1.0" encoding="UTF-8" standalone="yes"?>
<Relationships xmlns="http://schemas.openxmlformats.org/package/2006/relationships"><Relationship Id="rId3" Type="http://schemas.openxmlformats.org/officeDocument/2006/relationships/tags" Target="../tags/tag310.xml"/><Relationship Id="rId4" Type="http://schemas.openxmlformats.org/officeDocument/2006/relationships/slideLayout" Target="../slideLayouts/slideLayout2.xml"/><Relationship Id="rId5" Type="http://schemas.openxmlformats.org/officeDocument/2006/relationships/notesSlide" Target="../notesSlides/notesSlide111.xml"/><Relationship Id="rId6" Type="http://schemas.openxmlformats.org/officeDocument/2006/relationships/image" Target="../media/image117.jpeg"/><Relationship Id="rId1" Type="http://schemas.openxmlformats.org/officeDocument/2006/relationships/tags" Target="../tags/tag308.xml"/><Relationship Id="rId2" Type="http://schemas.openxmlformats.org/officeDocument/2006/relationships/tags" Target="../tags/tag309.xml"/></Relationships>
</file>

<file path=ppt/slides/_rels/slide129.xml.rels><?xml version="1.0" encoding="UTF-8" standalone="yes"?>
<Relationships xmlns="http://schemas.openxmlformats.org/package/2006/relationships"><Relationship Id="rId3" Type="http://schemas.openxmlformats.org/officeDocument/2006/relationships/tags" Target="../tags/tag313.xml"/><Relationship Id="rId4" Type="http://schemas.openxmlformats.org/officeDocument/2006/relationships/tags" Target="../tags/tag314.xml"/><Relationship Id="rId5" Type="http://schemas.openxmlformats.org/officeDocument/2006/relationships/tags" Target="../tags/tag315.xml"/><Relationship Id="rId6" Type="http://schemas.openxmlformats.org/officeDocument/2006/relationships/tags" Target="../tags/tag316.xml"/><Relationship Id="rId7" Type="http://schemas.openxmlformats.org/officeDocument/2006/relationships/slideLayout" Target="../slideLayouts/slideLayout2.xml"/><Relationship Id="rId8" Type="http://schemas.openxmlformats.org/officeDocument/2006/relationships/notesSlide" Target="../notesSlides/notesSlide112.xml"/><Relationship Id="rId9" Type="http://schemas.openxmlformats.org/officeDocument/2006/relationships/image" Target="../media/image118.png"/><Relationship Id="rId10" Type="http://schemas.openxmlformats.org/officeDocument/2006/relationships/image" Target="../media/image119.png"/><Relationship Id="rId1" Type="http://schemas.openxmlformats.org/officeDocument/2006/relationships/tags" Target="../tags/tag311.xml"/><Relationship Id="rId2" Type="http://schemas.openxmlformats.org/officeDocument/2006/relationships/tags" Target="../tags/tag3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2.xml"/><Relationship Id="rId5" Type="http://schemas.openxmlformats.org/officeDocument/2006/relationships/image" Target="../media/image12.png"/><Relationship Id="rId1" Type="http://schemas.openxmlformats.org/officeDocument/2006/relationships/tags" Target="../tags/tag103.xml"/><Relationship Id="rId2" Type="http://schemas.openxmlformats.org/officeDocument/2006/relationships/tags" Target="../tags/tag104.xml"/></Relationships>
</file>

<file path=ppt/slides/_rels/slide130.xml.rels><?xml version="1.0" encoding="UTF-8" standalone="yes"?>
<Relationships xmlns="http://schemas.openxmlformats.org/package/2006/relationships"><Relationship Id="rId3" Type="http://schemas.openxmlformats.org/officeDocument/2006/relationships/tags" Target="../tags/tag319.xml"/><Relationship Id="rId4" Type="http://schemas.openxmlformats.org/officeDocument/2006/relationships/slideLayout" Target="../slideLayouts/slideLayout2.xml"/><Relationship Id="rId5" Type="http://schemas.openxmlformats.org/officeDocument/2006/relationships/notesSlide" Target="../notesSlides/notesSlide113.xml"/><Relationship Id="rId6" Type="http://schemas.openxmlformats.org/officeDocument/2006/relationships/image" Target="../media/image120.jpeg"/><Relationship Id="rId1" Type="http://schemas.openxmlformats.org/officeDocument/2006/relationships/tags" Target="../tags/tag317.xml"/><Relationship Id="rId2" Type="http://schemas.openxmlformats.org/officeDocument/2006/relationships/tags" Target="../tags/tag318.xml"/></Relationships>
</file>

<file path=ppt/slides/_rels/slide13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14.xml"/><Relationship Id="rId5" Type="http://schemas.openxmlformats.org/officeDocument/2006/relationships/image" Target="../media/image121.jpeg"/><Relationship Id="rId1" Type="http://schemas.openxmlformats.org/officeDocument/2006/relationships/tags" Target="../tags/tag320.xml"/><Relationship Id="rId2" Type="http://schemas.openxmlformats.org/officeDocument/2006/relationships/tags" Target="../tags/tag321.xml"/></Relationships>
</file>

<file path=ppt/slides/_rels/slide13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15.xml"/><Relationship Id="rId5" Type="http://schemas.openxmlformats.org/officeDocument/2006/relationships/image" Target="../media/image122.jpeg"/><Relationship Id="rId1" Type="http://schemas.openxmlformats.org/officeDocument/2006/relationships/tags" Target="../tags/tag322.xml"/><Relationship Id="rId2" Type="http://schemas.openxmlformats.org/officeDocument/2006/relationships/tags" Target="../tags/tag323.xml"/></Relationships>
</file>

<file path=ppt/slides/_rels/slide133.xml.rels><?xml version="1.0" encoding="UTF-8" standalone="yes"?>
<Relationships xmlns="http://schemas.openxmlformats.org/package/2006/relationships"><Relationship Id="rId3" Type="http://schemas.openxmlformats.org/officeDocument/2006/relationships/tags" Target="../tags/tag326.xml"/><Relationship Id="rId4" Type="http://schemas.openxmlformats.org/officeDocument/2006/relationships/slideLayout" Target="../slideLayouts/slideLayout1.xml"/><Relationship Id="rId5" Type="http://schemas.openxmlformats.org/officeDocument/2006/relationships/notesSlide" Target="../notesSlides/notesSlide116.xml"/><Relationship Id="rId1" Type="http://schemas.openxmlformats.org/officeDocument/2006/relationships/tags" Target="../tags/tag324.xml"/><Relationship Id="rId2" Type="http://schemas.openxmlformats.org/officeDocument/2006/relationships/tags" Target="../tags/tag325.xml"/></Relationships>
</file>

<file path=ppt/slides/_rels/slide134.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17.xml"/><Relationship Id="rId1" Type="http://schemas.openxmlformats.org/officeDocument/2006/relationships/tags" Target="../tags/tag327.xml"/><Relationship Id="rId2" Type="http://schemas.openxmlformats.org/officeDocument/2006/relationships/tags" Target="../tags/tag32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3.xml"/><Relationship Id="rId5" Type="http://schemas.openxmlformats.org/officeDocument/2006/relationships/image" Target="../media/image13.png"/><Relationship Id="rId1" Type="http://schemas.openxmlformats.org/officeDocument/2006/relationships/tags" Target="../tags/tag105.xml"/><Relationship Id="rId2" Type="http://schemas.openxmlformats.org/officeDocument/2006/relationships/tags" Target="../tags/tag10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4.xml"/><Relationship Id="rId5" Type="http://schemas.openxmlformats.org/officeDocument/2006/relationships/image" Target="../media/image14.png"/><Relationship Id="rId1" Type="http://schemas.openxmlformats.org/officeDocument/2006/relationships/tags" Target="../tags/tag107.xml"/><Relationship Id="rId2" Type="http://schemas.openxmlformats.org/officeDocument/2006/relationships/tags" Target="../tags/tag10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5.xml"/><Relationship Id="rId5" Type="http://schemas.openxmlformats.org/officeDocument/2006/relationships/image" Target="../media/image15.png"/><Relationship Id="rId1" Type="http://schemas.openxmlformats.org/officeDocument/2006/relationships/tags" Target="../tags/tag109.xml"/><Relationship Id="rId2" Type="http://schemas.openxmlformats.org/officeDocument/2006/relationships/tags" Target="../tags/tag110.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6.xml"/><Relationship Id="rId5" Type="http://schemas.openxmlformats.org/officeDocument/2006/relationships/image" Target="../media/image16.png"/><Relationship Id="rId1" Type="http://schemas.openxmlformats.org/officeDocument/2006/relationships/tags" Target="../tags/tag111.xml"/><Relationship Id="rId2" Type="http://schemas.openxmlformats.org/officeDocument/2006/relationships/tags" Target="../tags/tag1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7.xml"/><Relationship Id="rId5" Type="http://schemas.openxmlformats.org/officeDocument/2006/relationships/image" Target="../media/image17.png"/><Relationship Id="rId1" Type="http://schemas.openxmlformats.org/officeDocument/2006/relationships/tags" Target="../tags/tag113.xml"/><Relationship Id="rId2" Type="http://schemas.openxmlformats.org/officeDocument/2006/relationships/tags" Target="../tags/tag1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8.xml"/><Relationship Id="rId5" Type="http://schemas.openxmlformats.org/officeDocument/2006/relationships/image" Target="../media/image18.png"/><Relationship Id="rId1" Type="http://schemas.openxmlformats.org/officeDocument/2006/relationships/tags" Target="../tags/tag115.xml"/><Relationship Id="rId2" Type="http://schemas.openxmlformats.org/officeDocument/2006/relationships/tags" Target="../tags/tag11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9.xml"/><Relationship Id="rId5" Type="http://schemas.openxmlformats.org/officeDocument/2006/relationships/image" Target="../media/image19.png"/><Relationship Id="rId1" Type="http://schemas.openxmlformats.org/officeDocument/2006/relationships/tags" Target="../tags/tag117.xml"/><Relationship Id="rId2" Type="http://schemas.openxmlformats.org/officeDocument/2006/relationships/tags" Target="../tags/tag1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0.xml"/><Relationship Id="rId5" Type="http://schemas.openxmlformats.org/officeDocument/2006/relationships/image" Target="../media/image20.png"/><Relationship Id="rId1" Type="http://schemas.openxmlformats.org/officeDocument/2006/relationships/tags" Target="../tags/tag119.xml"/><Relationship Id="rId2" Type="http://schemas.openxmlformats.org/officeDocument/2006/relationships/tags" Target="../tags/tag1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1.xml"/><Relationship Id="rId5" Type="http://schemas.openxmlformats.org/officeDocument/2006/relationships/image" Target="../media/image21.png"/><Relationship Id="rId1" Type="http://schemas.openxmlformats.org/officeDocument/2006/relationships/tags" Target="../tags/tag121.xml"/><Relationship Id="rId2" Type="http://schemas.openxmlformats.org/officeDocument/2006/relationships/tags" Target="../tags/tag1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2.xml"/><Relationship Id="rId5" Type="http://schemas.openxmlformats.org/officeDocument/2006/relationships/image" Target="../media/image22.png"/><Relationship Id="rId1" Type="http://schemas.openxmlformats.org/officeDocument/2006/relationships/tags" Target="../tags/tag123.xml"/><Relationship Id="rId2" Type="http://schemas.openxmlformats.org/officeDocument/2006/relationships/tags" Target="../tags/tag12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3.xml"/><Relationship Id="rId5" Type="http://schemas.openxmlformats.org/officeDocument/2006/relationships/image" Target="../media/image23.jpeg"/><Relationship Id="rId1" Type="http://schemas.openxmlformats.org/officeDocument/2006/relationships/tags" Target="../tags/tag125.xml"/><Relationship Id="rId2" Type="http://schemas.openxmlformats.org/officeDocument/2006/relationships/tags" Target="../tags/tag12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4.xml"/><Relationship Id="rId5" Type="http://schemas.openxmlformats.org/officeDocument/2006/relationships/image" Target="../media/image24.png"/><Relationship Id="rId1" Type="http://schemas.openxmlformats.org/officeDocument/2006/relationships/tags" Target="../tags/tag127.xml"/><Relationship Id="rId2" Type="http://schemas.openxmlformats.org/officeDocument/2006/relationships/tags" Target="../tags/tag128.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5.xml"/><Relationship Id="rId5" Type="http://schemas.openxmlformats.org/officeDocument/2006/relationships/image" Target="../media/image25.jpeg"/><Relationship Id="rId1" Type="http://schemas.openxmlformats.org/officeDocument/2006/relationships/tags" Target="../tags/tag129.xml"/><Relationship Id="rId2" Type="http://schemas.openxmlformats.org/officeDocument/2006/relationships/tags" Target="../tags/tag130.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26.xml"/><Relationship Id="rId1" Type="http://schemas.openxmlformats.org/officeDocument/2006/relationships/tags" Target="../tags/tag131.xml"/><Relationship Id="rId2" Type="http://schemas.openxmlformats.org/officeDocument/2006/relationships/tags" Target="../tags/tag13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27.xml"/><Relationship Id="rId1" Type="http://schemas.openxmlformats.org/officeDocument/2006/relationships/tags" Target="../tags/tag133.xml"/><Relationship Id="rId2" Type="http://schemas.openxmlformats.org/officeDocument/2006/relationships/tags" Target="../tags/tag13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28.xml"/><Relationship Id="rId1" Type="http://schemas.openxmlformats.org/officeDocument/2006/relationships/tags" Target="../tags/tag135.xml"/><Relationship Id="rId2" Type="http://schemas.openxmlformats.org/officeDocument/2006/relationships/tags" Target="../tags/tag13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2.xml"/><Relationship Id="rId1" Type="http://schemas.openxmlformats.org/officeDocument/2006/relationships/tags" Target="../tags/tag78.xml"/><Relationship Id="rId2" Type="http://schemas.openxmlformats.org/officeDocument/2006/relationships/tags" Target="../tags/tag79.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9.xml"/><Relationship Id="rId5" Type="http://schemas.openxmlformats.org/officeDocument/2006/relationships/image" Target="../media/image26.jpeg"/><Relationship Id="rId1" Type="http://schemas.openxmlformats.org/officeDocument/2006/relationships/tags" Target="../tags/tag137.xml"/><Relationship Id="rId2" Type="http://schemas.openxmlformats.org/officeDocument/2006/relationships/tags" Target="../tags/tag13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0.xml"/><Relationship Id="rId5" Type="http://schemas.openxmlformats.org/officeDocument/2006/relationships/image" Target="../media/image28.png"/><Relationship Id="rId1" Type="http://schemas.openxmlformats.org/officeDocument/2006/relationships/tags" Target="../tags/tag139.xml"/><Relationship Id="rId2" Type="http://schemas.openxmlformats.org/officeDocument/2006/relationships/tags" Target="../tags/tag14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1.xml"/><Relationship Id="rId5" Type="http://schemas.openxmlformats.org/officeDocument/2006/relationships/image" Target="../media/image29.png"/><Relationship Id="rId1" Type="http://schemas.openxmlformats.org/officeDocument/2006/relationships/tags" Target="../tags/tag141.xml"/><Relationship Id="rId2" Type="http://schemas.openxmlformats.org/officeDocument/2006/relationships/tags" Target="../tags/tag14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2.xml"/><Relationship Id="rId5" Type="http://schemas.openxmlformats.org/officeDocument/2006/relationships/image" Target="../media/image30.png"/><Relationship Id="rId1" Type="http://schemas.openxmlformats.org/officeDocument/2006/relationships/tags" Target="../tags/tag143.xml"/><Relationship Id="rId2" Type="http://schemas.openxmlformats.org/officeDocument/2006/relationships/tags" Target="../tags/tag14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3.xml"/><Relationship Id="rId5" Type="http://schemas.openxmlformats.org/officeDocument/2006/relationships/image" Target="../media/image31.png"/><Relationship Id="rId1" Type="http://schemas.openxmlformats.org/officeDocument/2006/relationships/tags" Target="../tags/tag145.xml"/><Relationship Id="rId2" Type="http://schemas.openxmlformats.org/officeDocument/2006/relationships/tags" Target="../tags/tag146.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4.xml"/><Relationship Id="rId5" Type="http://schemas.openxmlformats.org/officeDocument/2006/relationships/image" Target="../media/image32.png"/><Relationship Id="rId1" Type="http://schemas.openxmlformats.org/officeDocument/2006/relationships/tags" Target="../tags/tag147.xml"/><Relationship Id="rId2" Type="http://schemas.openxmlformats.org/officeDocument/2006/relationships/tags" Target="../tags/tag148.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5.xml"/><Relationship Id="rId5" Type="http://schemas.openxmlformats.org/officeDocument/2006/relationships/image" Target="../media/image33.jpeg"/><Relationship Id="rId1" Type="http://schemas.openxmlformats.org/officeDocument/2006/relationships/tags" Target="../tags/tag149.xml"/><Relationship Id="rId2" Type="http://schemas.openxmlformats.org/officeDocument/2006/relationships/tags" Target="../tags/tag150.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6.xml"/><Relationship Id="rId5" Type="http://schemas.openxmlformats.org/officeDocument/2006/relationships/image" Target="../media/image34.jpeg"/><Relationship Id="rId1" Type="http://schemas.openxmlformats.org/officeDocument/2006/relationships/tags" Target="../tags/tag151.xml"/><Relationship Id="rId2" Type="http://schemas.openxmlformats.org/officeDocument/2006/relationships/tags" Target="../tags/tag15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7.xml"/><Relationship Id="rId5" Type="http://schemas.openxmlformats.org/officeDocument/2006/relationships/image" Target="../media/image35.png"/><Relationship Id="rId1" Type="http://schemas.openxmlformats.org/officeDocument/2006/relationships/tags" Target="../tags/tag153.xml"/><Relationship Id="rId2" Type="http://schemas.openxmlformats.org/officeDocument/2006/relationships/tags" Target="../tags/tag154.xml"/></Relationships>
</file>

<file path=ppt/slides/_rels/slide4.xml.rels><?xml version="1.0" encoding="UTF-8" standalone="yes"?>
<Relationships xmlns="http://schemas.openxmlformats.org/package/2006/relationships"><Relationship Id="rId3" Type="http://schemas.openxmlformats.org/officeDocument/2006/relationships/tags" Target="../tags/tag82.xml"/><Relationship Id="rId4" Type="http://schemas.openxmlformats.org/officeDocument/2006/relationships/slideLayout" Target="../slideLayouts/slideLayout2.xml"/><Relationship Id="rId5" Type="http://schemas.openxmlformats.org/officeDocument/2006/relationships/notesSlide" Target="../notesSlides/notesSlide3.xml"/><Relationship Id="rId6" Type="http://schemas.openxmlformats.org/officeDocument/2006/relationships/image" Target="../media/image3.jpeg"/><Relationship Id="rId1" Type="http://schemas.openxmlformats.org/officeDocument/2006/relationships/tags" Target="../tags/tag80.xml"/><Relationship Id="rId2" Type="http://schemas.openxmlformats.org/officeDocument/2006/relationships/tags" Target="../tags/tag8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8.xml"/><Relationship Id="rId5" Type="http://schemas.openxmlformats.org/officeDocument/2006/relationships/image" Target="../media/image37.png"/><Relationship Id="rId1" Type="http://schemas.openxmlformats.org/officeDocument/2006/relationships/tags" Target="../tags/tag155.xml"/><Relationship Id="rId2" Type="http://schemas.openxmlformats.org/officeDocument/2006/relationships/tags" Target="../tags/tag156.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9.xml"/><Relationship Id="rId5" Type="http://schemas.openxmlformats.org/officeDocument/2006/relationships/image" Target="../media/image38.png"/><Relationship Id="rId1" Type="http://schemas.openxmlformats.org/officeDocument/2006/relationships/tags" Target="../tags/tag157.xml"/><Relationship Id="rId2" Type="http://schemas.openxmlformats.org/officeDocument/2006/relationships/tags" Target="../tags/tag158.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0.xml"/><Relationship Id="rId5" Type="http://schemas.openxmlformats.org/officeDocument/2006/relationships/image" Target="../media/image39.png"/><Relationship Id="rId1" Type="http://schemas.openxmlformats.org/officeDocument/2006/relationships/tags" Target="../tags/tag159.xml"/><Relationship Id="rId2" Type="http://schemas.openxmlformats.org/officeDocument/2006/relationships/tags" Target="../tags/tag16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1.xml"/><Relationship Id="rId5" Type="http://schemas.openxmlformats.org/officeDocument/2006/relationships/image" Target="../media/image42.png"/><Relationship Id="rId1" Type="http://schemas.openxmlformats.org/officeDocument/2006/relationships/tags" Target="../tags/tag161.xml"/><Relationship Id="rId2" Type="http://schemas.openxmlformats.org/officeDocument/2006/relationships/tags" Target="../tags/tag16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2.xml"/><Relationship Id="rId5" Type="http://schemas.openxmlformats.org/officeDocument/2006/relationships/image" Target="../media/image45.png"/><Relationship Id="rId1" Type="http://schemas.openxmlformats.org/officeDocument/2006/relationships/tags" Target="../tags/tag163.xml"/><Relationship Id="rId2" Type="http://schemas.openxmlformats.org/officeDocument/2006/relationships/tags" Target="../tags/tag164.xml"/></Relationships>
</file>

<file path=ppt/slides/_rels/slide5.xml.rels><?xml version="1.0" encoding="UTF-8" standalone="yes"?>
<Relationships xmlns="http://schemas.openxmlformats.org/package/2006/relationships"><Relationship Id="rId3" Type="http://schemas.openxmlformats.org/officeDocument/2006/relationships/tags" Target="../tags/tag85.xml"/><Relationship Id="rId4" Type="http://schemas.openxmlformats.org/officeDocument/2006/relationships/tags" Target="../tags/tag86.xml"/><Relationship Id="rId5" Type="http://schemas.openxmlformats.org/officeDocument/2006/relationships/slideLayout" Target="../slideLayouts/slideLayout2.xml"/><Relationship Id="rId6" Type="http://schemas.openxmlformats.org/officeDocument/2006/relationships/notesSlide" Target="../notesSlides/notesSlide4.xml"/><Relationship Id="rId7" Type="http://schemas.openxmlformats.org/officeDocument/2006/relationships/image" Target="../media/image4.jpeg"/><Relationship Id="rId1" Type="http://schemas.openxmlformats.org/officeDocument/2006/relationships/tags" Target="../tags/tag83.xml"/><Relationship Id="rId2" Type="http://schemas.openxmlformats.org/officeDocument/2006/relationships/tags" Target="../tags/tag84.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3.xml"/><Relationship Id="rId5" Type="http://schemas.openxmlformats.org/officeDocument/2006/relationships/image" Target="../media/image46.png"/><Relationship Id="rId1" Type="http://schemas.openxmlformats.org/officeDocument/2006/relationships/tags" Target="../tags/tag165.xml"/><Relationship Id="rId2" Type="http://schemas.openxmlformats.org/officeDocument/2006/relationships/tags" Target="../tags/tag166.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4.xml"/><Relationship Id="rId5" Type="http://schemas.openxmlformats.org/officeDocument/2006/relationships/image" Target="../media/image47.png"/><Relationship Id="rId1" Type="http://schemas.openxmlformats.org/officeDocument/2006/relationships/tags" Target="../tags/tag167.xml"/><Relationship Id="rId2" Type="http://schemas.openxmlformats.org/officeDocument/2006/relationships/tags" Target="../tags/tag168.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5.xml"/><Relationship Id="rId5" Type="http://schemas.openxmlformats.org/officeDocument/2006/relationships/image" Target="../media/image48.png"/><Relationship Id="rId1" Type="http://schemas.openxmlformats.org/officeDocument/2006/relationships/tags" Target="../tags/tag169.xml"/><Relationship Id="rId2" Type="http://schemas.openxmlformats.org/officeDocument/2006/relationships/tags" Target="../tags/tag170.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6.xml"/><Relationship Id="rId4" Type="http://schemas.openxmlformats.org/officeDocument/2006/relationships/image" Target="../media/image49.png"/><Relationship Id="rId1" Type="http://schemas.openxmlformats.org/officeDocument/2006/relationships/tags" Target="../tags/tag171.xml"/><Relationship Id="rId2"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image" Target="../media/image50.png"/><Relationship Id="rId1" Type="http://schemas.openxmlformats.org/officeDocument/2006/relationships/tags" Target="../tags/tag172.xml"/><Relationship Id="rId2"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8.xml"/><Relationship Id="rId5" Type="http://schemas.openxmlformats.org/officeDocument/2006/relationships/image" Target="../media/image51.png"/><Relationship Id="rId1" Type="http://schemas.openxmlformats.org/officeDocument/2006/relationships/tags" Target="../tags/tag173.xml"/><Relationship Id="rId2" Type="http://schemas.openxmlformats.org/officeDocument/2006/relationships/tags" Target="../tags/tag17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9.xml"/><Relationship Id="rId4" Type="http://schemas.openxmlformats.org/officeDocument/2006/relationships/image" Target="../media/image53.png"/><Relationship Id="rId1" Type="http://schemas.openxmlformats.org/officeDocument/2006/relationships/tags" Target="../tags/tag175.xml"/><Relationship Id="rId2"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0.xml"/><Relationship Id="rId5" Type="http://schemas.openxmlformats.org/officeDocument/2006/relationships/image" Target="../media/image54.png"/><Relationship Id="rId1" Type="http://schemas.openxmlformats.org/officeDocument/2006/relationships/tags" Target="../tags/tag176.xml"/><Relationship Id="rId2" Type="http://schemas.openxmlformats.org/officeDocument/2006/relationships/tags" Target="../tags/tag177.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1.xml"/><Relationship Id="rId5" Type="http://schemas.openxmlformats.org/officeDocument/2006/relationships/image" Target="../media/image55.png"/><Relationship Id="rId1" Type="http://schemas.openxmlformats.org/officeDocument/2006/relationships/tags" Target="../tags/tag178.xml"/><Relationship Id="rId2" Type="http://schemas.openxmlformats.org/officeDocument/2006/relationships/tags" Target="../tags/tag179.xml"/></Relationships>
</file>

<file path=ppt/slides/_rels/slide6.xml.rels><?xml version="1.0" encoding="UTF-8" standalone="yes"?>
<Relationships xmlns="http://schemas.openxmlformats.org/package/2006/relationships"><Relationship Id="rId3" Type="http://schemas.openxmlformats.org/officeDocument/2006/relationships/tags" Target="../tags/tag89.xml"/><Relationship Id="rId4" Type="http://schemas.openxmlformats.org/officeDocument/2006/relationships/slideLayout" Target="../slideLayouts/slideLayout2.xml"/><Relationship Id="rId5" Type="http://schemas.openxmlformats.org/officeDocument/2006/relationships/notesSlide" Target="../notesSlides/notesSlide5.xml"/><Relationship Id="rId6" Type="http://schemas.openxmlformats.org/officeDocument/2006/relationships/image" Target="../media/image5.jpeg"/><Relationship Id="rId1" Type="http://schemas.openxmlformats.org/officeDocument/2006/relationships/tags" Target="../tags/tag87.xml"/><Relationship Id="rId2" Type="http://schemas.openxmlformats.org/officeDocument/2006/relationships/tags" Target="../tags/tag8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2.xml"/><Relationship Id="rId5" Type="http://schemas.openxmlformats.org/officeDocument/2006/relationships/image" Target="../media/image58.png"/><Relationship Id="rId1" Type="http://schemas.openxmlformats.org/officeDocument/2006/relationships/tags" Target="../tags/tag180.xml"/><Relationship Id="rId2" Type="http://schemas.openxmlformats.org/officeDocument/2006/relationships/tags" Target="../tags/tag181.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3.xml"/><Relationship Id="rId5" Type="http://schemas.openxmlformats.org/officeDocument/2006/relationships/image" Target="../media/image59.png"/><Relationship Id="rId1" Type="http://schemas.openxmlformats.org/officeDocument/2006/relationships/tags" Target="../tags/tag182.xml"/><Relationship Id="rId2" Type="http://schemas.openxmlformats.org/officeDocument/2006/relationships/tags" Target="../tags/tag18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4.xml"/><Relationship Id="rId5" Type="http://schemas.openxmlformats.org/officeDocument/2006/relationships/image" Target="../media/image61.png"/><Relationship Id="rId1" Type="http://schemas.openxmlformats.org/officeDocument/2006/relationships/tags" Target="../tags/tag184.xml"/><Relationship Id="rId2" Type="http://schemas.openxmlformats.org/officeDocument/2006/relationships/tags" Target="../tags/tag18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55.xml"/><Relationship Id="rId1" Type="http://schemas.openxmlformats.org/officeDocument/2006/relationships/tags" Target="../tags/tag186.xml"/><Relationship Id="rId2" Type="http://schemas.openxmlformats.org/officeDocument/2006/relationships/tags" Target="../tags/tag187.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56.xml"/><Relationship Id="rId5" Type="http://schemas.openxmlformats.org/officeDocument/2006/relationships/image" Target="../media/image62.jpeg"/><Relationship Id="rId1" Type="http://schemas.openxmlformats.org/officeDocument/2006/relationships/tags" Target="../tags/tag188.xml"/><Relationship Id="rId2" Type="http://schemas.openxmlformats.org/officeDocument/2006/relationships/tags" Target="../tags/tag189.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57.xml"/><Relationship Id="rId5" Type="http://schemas.openxmlformats.org/officeDocument/2006/relationships/image" Target="../media/image63.jpeg"/><Relationship Id="rId1" Type="http://schemas.openxmlformats.org/officeDocument/2006/relationships/tags" Target="../tags/tag190.xml"/><Relationship Id="rId2" Type="http://schemas.openxmlformats.org/officeDocument/2006/relationships/tags" Target="../tags/tag191.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58.xml"/><Relationship Id="rId5" Type="http://schemas.openxmlformats.org/officeDocument/2006/relationships/image" Target="../media/image64.jpeg"/><Relationship Id="rId1" Type="http://schemas.openxmlformats.org/officeDocument/2006/relationships/tags" Target="../tags/tag192.xml"/><Relationship Id="rId2" Type="http://schemas.openxmlformats.org/officeDocument/2006/relationships/tags" Target="../tags/tag19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6.jpeg"/><Relationship Id="rId1" Type="http://schemas.openxmlformats.org/officeDocument/2006/relationships/tags" Target="../tags/tag90.xml"/><Relationship Id="rId2" Type="http://schemas.openxmlformats.org/officeDocument/2006/relationships/tags" Target="../tags/tag91.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59.xml"/><Relationship Id="rId5" Type="http://schemas.openxmlformats.org/officeDocument/2006/relationships/image" Target="../media/image65.jpeg"/><Relationship Id="rId1" Type="http://schemas.openxmlformats.org/officeDocument/2006/relationships/tags" Target="../tags/tag194.xml"/><Relationship Id="rId2" Type="http://schemas.openxmlformats.org/officeDocument/2006/relationships/tags" Target="../tags/tag195.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0.xml"/><Relationship Id="rId5" Type="http://schemas.openxmlformats.org/officeDocument/2006/relationships/image" Target="../media/image66.jpeg"/><Relationship Id="rId1" Type="http://schemas.openxmlformats.org/officeDocument/2006/relationships/tags" Target="../tags/tag196.xml"/><Relationship Id="rId2" Type="http://schemas.openxmlformats.org/officeDocument/2006/relationships/tags" Target="../tags/tag197.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1.xml"/><Relationship Id="rId5" Type="http://schemas.openxmlformats.org/officeDocument/2006/relationships/image" Target="../media/image67.jpeg"/><Relationship Id="rId1" Type="http://schemas.openxmlformats.org/officeDocument/2006/relationships/tags" Target="../tags/tag198.xml"/><Relationship Id="rId2" Type="http://schemas.openxmlformats.org/officeDocument/2006/relationships/tags" Target="../tags/tag199.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2.xml"/><Relationship Id="rId5" Type="http://schemas.openxmlformats.org/officeDocument/2006/relationships/image" Target="../media/image68.jpeg"/><Relationship Id="rId1" Type="http://schemas.openxmlformats.org/officeDocument/2006/relationships/tags" Target="../tags/tag200.xml"/><Relationship Id="rId2" Type="http://schemas.openxmlformats.org/officeDocument/2006/relationships/tags" Target="../tags/tag201.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3.xml"/><Relationship Id="rId5" Type="http://schemas.openxmlformats.org/officeDocument/2006/relationships/image" Target="../media/image69.png"/><Relationship Id="rId1" Type="http://schemas.openxmlformats.org/officeDocument/2006/relationships/tags" Target="../tags/tag202.xml"/><Relationship Id="rId2" Type="http://schemas.openxmlformats.org/officeDocument/2006/relationships/tags" Target="../tags/tag203.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4.xml"/><Relationship Id="rId5" Type="http://schemas.openxmlformats.org/officeDocument/2006/relationships/image" Target="../media/image70.jpeg"/><Relationship Id="rId1" Type="http://schemas.openxmlformats.org/officeDocument/2006/relationships/tags" Target="../tags/tag204.xml"/><Relationship Id="rId2" Type="http://schemas.openxmlformats.org/officeDocument/2006/relationships/tags" Target="../tags/tag205.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5.xml"/><Relationship Id="rId5" Type="http://schemas.openxmlformats.org/officeDocument/2006/relationships/image" Target="../media/image71.png"/><Relationship Id="rId1" Type="http://schemas.openxmlformats.org/officeDocument/2006/relationships/tags" Target="../tags/tag206.xml"/><Relationship Id="rId2" Type="http://schemas.openxmlformats.org/officeDocument/2006/relationships/tags" Target="../tags/tag207.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6.xml"/><Relationship Id="rId5" Type="http://schemas.openxmlformats.org/officeDocument/2006/relationships/image" Target="../media/image72.png"/><Relationship Id="rId1" Type="http://schemas.openxmlformats.org/officeDocument/2006/relationships/tags" Target="../tags/tag208.xml"/><Relationship Id="rId2" Type="http://schemas.openxmlformats.org/officeDocument/2006/relationships/tags" Target="../tags/tag209.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7.xml"/><Relationship Id="rId5" Type="http://schemas.openxmlformats.org/officeDocument/2006/relationships/image" Target="../media/image73.png"/><Relationship Id="rId1" Type="http://schemas.openxmlformats.org/officeDocument/2006/relationships/tags" Target="../tags/tag210.xml"/><Relationship Id="rId2" Type="http://schemas.openxmlformats.org/officeDocument/2006/relationships/tags" Target="../tags/tag211.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8.xml"/><Relationship Id="rId5" Type="http://schemas.openxmlformats.org/officeDocument/2006/relationships/image" Target="../media/image74.jpeg"/><Relationship Id="rId1" Type="http://schemas.openxmlformats.org/officeDocument/2006/relationships/tags" Target="../tags/tag212.xml"/><Relationship Id="rId2" Type="http://schemas.openxmlformats.org/officeDocument/2006/relationships/tags" Target="../tags/tag21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7.xml"/><Relationship Id="rId5" Type="http://schemas.openxmlformats.org/officeDocument/2006/relationships/image" Target="../media/image7.jpeg"/><Relationship Id="rId1" Type="http://schemas.openxmlformats.org/officeDocument/2006/relationships/tags" Target="../tags/tag92.xml"/><Relationship Id="rId2" Type="http://schemas.openxmlformats.org/officeDocument/2006/relationships/tags" Target="../tags/tag93.xml"/></Relationships>
</file>

<file path=ppt/slides/_rels/slide80.xml.rels><?xml version="1.0" encoding="UTF-8" standalone="yes"?>
<Relationships xmlns="http://schemas.openxmlformats.org/package/2006/relationships"><Relationship Id="rId3" Type="http://schemas.openxmlformats.org/officeDocument/2006/relationships/tags" Target="../tags/tag216.xml"/><Relationship Id="rId4" Type="http://schemas.openxmlformats.org/officeDocument/2006/relationships/slideLayout" Target="../slideLayouts/slideLayout3.xml"/><Relationship Id="rId5" Type="http://schemas.openxmlformats.org/officeDocument/2006/relationships/notesSlide" Target="../notesSlides/notesSlide69.xml"/><Relationship Id="rId6" Type="http://schemas.openxmlformats.org/officeDocument/2006/relationships/image" Target="../media/image75.jpeg"/><Relationship Id="rId1" Type="http://schemas.openxmlformats.org/officeDocument/2006/relationships/tags" Target="../tags/tag214.xml"/><Relationship Id="rId2" Type="http://schemas.openxmlformats.org/officeDocument/2006/relationships/tags" Target="../tags/tag215.xml"/></Relationships>
</file>

<file path=ppt/slides/_rels/slide81.xml.rels><?xml version="1.0" encoding="UTF-8" standalone="yes"?>
<Relationships xmlns="http://schemas.openxmlformats.org/package/2006/relationships"><Relationship Id="rId3" Type="http://schemas.openxmlformats.org/officeDocument/2006/relationships/tags" Target="../tags/tag219.xml"/><Relationship Id="rId4" Type="http://schemas.openxmlformats.org/officeDocument/2006/relationships/slideLayout" Target="../slideLayouts/slideLayout3.xml"/><Relationship Id="rId5" Type="http://schemas.openxmlformats.org/officeDocument/2006/relationships/notesSlide" Target="../notesSlides/notesSlide70.xml"/><Relationship Id="rId6" Type="http://schemas.openxmlformats.org/officeDocument/2006/relationships/image" Target="../media/image76.jpeg"/><Relationship Id="rId1" Type="http://schemas.openxmlformats.org/officeDocument/2006/relationships/tags" Target="../tags/tag217.xml"/><Relationship Id="rId2" Type="http://schemas.openxmlformats.org/officeDocument/2006/relationships/tags" Target="../tags/tag218.xml"/></Relationships>
</file>

<file path=ppt/slides/_rels/slide82.xml.rels><?xml version="1.0" encoding="UTF-8" standalone="yes"?>
<Relationships xmlns="http://schemas.openxmlformats.org/package/2006/relationships"><Relationship Id="rId3" Type="http://schemas.openxmlformats.org/officeDocument/2006/relationships/tags" Target="../tags/tag222.xml"/><Relationship Id="rId4" Type="http://schemas.openxmlformats.org/officeDocument/2006/relationships/slideLayout" Target="../slideLayouts/slideLayout2.xml"/><Relationship Id="rId5" Type="http://schemas.openxmlformats.org/officeDocument/2006/relationships/notesSlide" Target="../notesSlides/notesSlide71.xml"/><Relationship Id="rId6" Type="http://schemas.openxmlformats.org/officeDocument/2006/relationships/image" Target="../media/image77.jpeg"/><Relationship Id="rId1" Type="http://schemas.openxmlformats.org/officeDocument/2006/relationships/tags" Target="../tags/tag220.xml"/><Relationship Id="rId2" Type="http://schemas.openxmlformats.org/officeDocument/2006/relationships/tags" Target="../tags/tag221.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72.xml"/><Relationship Id="rId5" Type="http://schemas.openxmlformats.org/officeDocument/2006/relationships/image" Target="../media/image78.jpeg"/><Relationship Id="rId1" Type="http://schemas.openxmlformats.org/officeDocument/2006/relationships/tags" Target="../tags/tag223.xml"/><Relationship Id="rId2" Type="http://schemas.openxmlformats.org/officeDocument/2006/relationships/tags" Target="../tags/tag224.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73.xml"/><Relationship Id="rId5" Type="http://schemas.openxmlformats.org/officeDocument/2006/relationships/image" Target="../media/image79.png"/><Relationship Id="rId1" Type="http://schemas.openxmlformats.org/officeDocument/2006/relationships/tags" Target="../tags/tag225.xml"/><Relationship Id="rId2" Type="http://schemas.openxmlformats.org/officeDocument/2006/relationships/tags" Target="../tags/tag226.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4.xml"/><Relationship Id="rId5" Type="http://schemas.openxmlformats.org/officeDocument/2006/relationships/diagramData" Target="../diagrams/data2.xml"/><Relationship Id="rId6" Type="http://schemas.openxmlformats.org/officeDocument/2006/relationships/diagramLayout" Target="../diagrams/layout2.xml"/><Relationship Id="rId7" Type="http://schemas.openxmlformats.org/officeDocument/2006/relationships/diagramQuickStyle" Target="../diagrams/quickStyle2.xml"/><Relationship Id="rId8" Type="http://schemas.openxmlformats.org/officeDocument/2006/relationships/diagramColors" Target="../diagrams/colors2.xml"/><Relationship Id="rId9" Type="http://schemas.microsoft.com/office/2007/relationships/diagramDrawing" Target="../diagrams/drawing2.xml"/><Relationship Id="rId1" Type="http://schemas.openxmlformats.org/officeDocument/2006/relationships/tags" Target="../tags/tag227.xml"/><Relationship Id="rId2" Type="http://schemas.openxmlformats.org/officeDocument/2006/relationships/tags" Target="../tags/tag228.xml"/></Relationships>
</file>

<file path=ppt/slides/_rels/slide86.xml.rels><?xml version="1.0" encoding="UTF-8" standalone="yes"?>
<Relationships xmlns="http://schemas.openxmlformats.org/package/2006/relationships"><Relationship Id="rId3" Type="http://schemas.openxmlformats.org/officeDocument/2006/relationships/tags" Target="../tags/tag231.xml"/><Relationship Id="rId4" Type="http://schemas.openxmlformats.org/officeDocument/2006/relationships/tags" Target="../tags/tag232.xml"/><Relationship Id="rId5" Type="http://schemas.openxmlformats.org/officeDocument/2006/relationships/tags" Target="../tags/tag233.xml"/><Relationship Id="rId6" Type="http://schemas.openxmlformats.org/officeDocument/2006/relationships/slideLayout" Target="../slideLayouts/slideLayout2.xml"/><Relationship Id="rId7" Type="http://schemas.openxmlformats.org/officeDocument/2006/relationships/notesSlide" Target="../notesSlides/notesSlide75.xml"/><Relationship Id="rId8" Type="http://schemas.openxmlformats.org/officeDocument/2006/relationships/image" Target="../media/image80.png"/><Relationship Id="rId1" Type="http://schemas.openxmlformats.org/officeDocument/2006/relationships/tags" Target="../tags/tag229.xml"/><Relationship Id="rId2" Type="http://schemas.openxmlformats.org/officeDocument/2006/relationships/tags" Target="../tags/tag23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jpeg"/></Relationships>
</file>

<file path=ppt/slides/_rels/slide9.xml.rels><?xml version="1.0" encoding="UTF-8" standalone="yes"?>
<Relationships xmlns="http://schemas.openxmlformats.org/package/2006/relationships"><Relationship Id="rId3" Type="http://schemas.openxmlformats.org/officeDocument/2006/relationships/tags" Target="../tags/tag96.xml"/><Relationship Id="rId4" Type="http://schemas.openxmlformats.org/officeDocument/2006/relationships/slideLayout" Target="../slideLayouts/slideLayout2.xml"/><Relationship Id="rId5" Type="http://schemas.openxmlformats.org/officeDocument/2006/relationships/notesSlide" Target="../notesSlides/notesSlide8.xml"/><Relationship Id="rId6" Type="http://schemas.openxmlformats.org/officeDocument/2006/relationships/image" Target="../media/image8.jpeg"/><Relationship Id="rId1" Type="http://schemas.openxmlformats.org/officeDocument/2006/relationships/tags" Target="../tags/tag94.xml"/><Relationship Id="rId2" Type="http://schemas.openxmlformats.org/officeDocument/2006/relationships/tags" Target="../tags/tag95.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76.xml"/><Relationship Id="rId5" Type="http://schemas.openxmlformats.org/officeDocument/2006/relationships/image" Target="../media/image83.png"/><Relationship Id="rId1" Type="http://schemas.openxmlformats.org/officeDocument/2006/relationships/tags" Target="../tags/tag234.xml"/><Relationship Id="rId2" Type="http://schemas.openxmlformats.org/officeDocument/2006/relationships/tags" Target="../tags/tag235.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7.xml"/><Relationship Id="rId5" Type="http://schemas.openxmlformats.org/officeDocument/2006/relationships/diagramData" Target="../diagrams/data3.xml"/><Relationship Id="rId6" Type="http://schemas.openxmlformats.org/officeDocument/2006/relationships/diagramLayout" Target="../diagrams/layout3.xml"/><Relationship Id="rId7" Type="http://schemas.openxmlformats.org/officeDocument/2006/relationships/diagramQuickStyle" Target="../diagrams/quickStyle3.xml"/><Relationship Id="rId8" Type="http://schemas.openxmlformats.org/officeDocument/2006/relationships/diagramColors" Target="../diagrams/colors3.xml"/><Relationship Id="rId9" Type="http://schemas.microsoft.com/office/2007/relationships/diagramDrawing" Target="../diagrams/drawing3.xml"/><Relationship Id="rId1" Type="http://schemas.openxmlformats.org/officeDocument/2006/relationships/tags" Target="../tags/tag236.xml"/><Relationship Id="rId2" Type="http://schemas.openxmlformats.org/officeDocument/2006/relationships/tags" Target="../tags/tag237.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8.xml"/><Relationship Id="rId5" Type="http://schemas.openxmlformats.org/officeDocument/2006/relationships/diagramData" Target="../diagrams/data4.xml"/><Relationship Id="rId6" Type="http://schemas.openxmlformats.org/officeDocument/2006/relationships/diagramLayout" Target="../diagrams/layout4.xml"/><Relationship Id="rId7" Type="http://schemas.openxmlformats.org/officeDocument/2006/relationships/diagramQuickStyle" Target="../diagrams/quickStyle4.xml"/><Relationship Id="rId8" Type="http://schemas.openxmlformats.org/officeDocument/2006/relationships/diagramColors" Target="../diagrams/colors4.xml"/><Relationship Id="rId9" Type="http://schemas.microsoft.com/office/2007/relationships/diagramDrawing" Target="../diagrams/drawing4.xml"/><Relationship Id="rId1" Type="http://schemas.openxmlformats.org/officeDocument/2006/relationships/tags" Target="../tags/tag238.xml"/><Relationship Id="rId2" Type="http://schemas.openxmlformats.org/officeDocument/2006/relationships/tags" Target="../tags/tag23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7.jpg"/></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9.xml"/><Relationship Id="rId1" Type="http://schemas.openxmlformats.org/officeDocument/2006/relationships/tags" Target="../tags/tag240.xml"/><Relationship Id="rId2" Type="http://schemas.openxmlformats.org/officeDocument/2006/relationships/tags" Target="../tags/tag241.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80.xml"/><Relationship Id="rId1" Type="http://schemas.openxmlformats.org/officeDocument/2006/relationships/tags" Target="../tags/tag242.xml"/><Relationship Id="rId2" Type="http://schemas.openxmlformats.org/officeDocument/2006/relationships/tags" Target="../tags/tag243.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81.xml"/><Relationship Id="rId5" Type="http://schemas.openxmlformats.org/officeDocument/2006/relationships/image" Target="../media/image88.jpeg"/><Relationship Id="rId1" Type="http://schemas.openxmlformats.org/officeDocument/2006/relationships/tags" Target="../tags/tag244.xml"/><Relationship Id="rId2" Type="http://schemas.openxmlformats.org/officeDocument/2006/relationships/tags" Target="../tags/tag245.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82.xml"/><Relationship Id="rId5" Type="http://schemas.openxmlformats.org/officeDocument/2006/relationships/image" Target="../media/image89.jpeg"/><Relationship Id="rId1" Type="http://schemas.openxmlformats.org/officeDocument/2006/relationships/tags" Target="../tags/tag246.xml"/><Relationship Id="rId2" Type="http://schemas.openxmlformats.org/officeDocument/2006/relationships/tags" Target="../tags/tag247.xm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83.xml"/><Relationship Id="rId5" Type="http://schemas.openxmlformats.org/officeDocument/2006/relationships/image" Target="../media/image90.jpeg"/><Relationship Id="rId1" Type="http://schemas.openxmlformats.org/officeDocument/2006/relationships/tags" Target="../tags/tag248.xml"/><Relationship Id="rId2" Type="http://schemas.openxmlformats.org/officeDocument/2006/relationships/tags" Target="../tags/tag249.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4.xml"/><Relationship Id="rId5" Type="http://schemas.openxmlformats.org/officeDocument/2006/relationships/image" Target="../media/image91.jpeg"/><Relationship Id="rId1" Type="http://schemas.openxmlformats.org/officeDocument/2006/relationships/tags" Target="../tags/tag250.xml"/><Relationship Id="rId2" Type="http://schemas.openxmlformats.org/officeDocument/2006/relationships/tags" Target="../tags/tag2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0"/>
          <p:cNvSpPr txBox="1">
            <a:spLocks noChangeArrowheads="1"/>
          </p:cNvSpPr>
          <p:nvPr>
            <p:custDataLst>
              <p:tags r:id="rId2"/>
            </p:custDataLst>
          </p:nvPr>
        </p:nvSpPr>
        <p:spPr bwMode="auto">
          <a:xfrm>
            <a:off x="152401" y="304801"/>
            <a:ext cx="8610599" cy="3477875"/>
          </a:xfrm>
          <a:prstGeom prst="rect">
            <a:avLst/>
          </a:prstGeom>
          <a:noFill/>
          <a:ln w="9525">
            <a:noFill/>
            <a:miter lim="800000"/>
            <a:headEnd/>
            <a:tailEnd/>
          </a:ln>
        </p:spPr>
        <p:txBody>
          <a:bodyPr wrap="square">
            <a:spAutoFit/>
          </a:bodyPr>
          <a:lstStyle/>
          <a:p>
            <a:r>
              <a:rPr lang="en-US" sz="4000" b="1" dirty="0" smtClean="0">
                <a:latin typeface="Arial" charset="0"/>
              </a:rPr>
              <a:t>The lines</a:t>
            </a:r>
            <a:br>
              <a:rPr lang="en-US" sz="4000" b="1" dirty="0" smtClean="0">
                <a:latin typeface="Arial" charset="0"/>
              </a:rPr>
            </a:br>
            <a:r>
              <a:rPr lang="en-US" sz="4000" b="1" dirty="0" smtClean="0">
                <a:latin typeface="Arial" charset="0"/>
              </a:rPr>
              <a:t>are blurring</a:t>
            </a:r>
          </a:p>
          <a:p>
            <a:endParaRPr lang="en-US" sz="2000" b="1" dirty="0" smtClean="0">
              <a:solidFill>
                <a:srgbClr val="FF9933"/>
              </a:solidFill>
              <a:latin typeface="Arial" charset="0"/>
            </a:endParaRPr>
          </a:p>
          <a:p>
            <a:r>
              <a:rPr lang="en-US" sz="2000" b="1" dirty="0" smtClean="0">
                <a:solidFill>
                  <a:srgbClr val="FF9933"/>
                </a:solidFill>
                <a:latin typeface="Arial" charset="0"/>
              </a:rPr>
              <a:t>Translating changes </a:t>
            </a:r>
            <a:r>
              <a:rPr lang="en-US" sz="2000" b="1" dirty="0">
                <a:solidFill>
                  <a:srgbClr val="FF9933"/>
                </a:solidFill>
                <a:latin typeface="Arial" charset="0"/>
              </a:rPr>
              <a:t/>
            </a:r>
            <a:br>
              <a:rPr lang="en-US" sz="2000" b="1" dirty="0">
                <a:solidFill>
                  <a:srgbClr val="FF9933"/>
                </a:solidFill>
                <a:latin typeface="Arial" charset="0"/>
              </a:rPr>
            </a:br>
            <a:r>
              <a:rPr lang="en-US" sz="2000" b="1" dirty="0" smtClean="0">
                <a:solidFill>
                  <a:srgbClr val="FF9933"/>
                </a:solidFill>
                <a:latin typeface="Arial" charset="0"/>
              </a:rPr>
              <a:t>in our information,</a:t>
            </a:r>
            <a:br>
              <a:rPr lang="en-US" sz="2000" b="1" dirty="0" smtClean="0">
                <a:solidFill>
                  <a:srgbClr val="FF9933"/>
                </a:solidFill>
                <a:latin typeface="Arial" charset="0"/>
              </a:rPr>
            </a:br>
            <a:r>
              <a:rPr lang="en-US" sz="2000" b="1" dirty="0" smtClean="0">
                <a:solidFill>
                  <a:srgbClr val="FF9933"/>
                </a:solidFill>
                <a:latin typeface="Arial" charset="0"/>
              </a:rPr>
              <a:t>economic, and</a:t>
            </a:r>
            <a:br>
              <a:rPr lang="en-US" sz="2000" b="1" dirty="0" smtClean="0">
                <a:solidFill>
                  <a:srgbClr val="FF9933"/>
                </a:solidFill>
                <a:latin typeface="Arial" charset="0"/>
              </a:rPr>
            </a:br>
            <a:r>
              <a:rPr lang="en-US" sz="2000" b="1" dirty="0" smtClean="0">
                <a:solidFill>
                  <a:srgbClr val="FF9933"/>
                </a:solidFill>
                <a:latin typeface="Arial" charset="0"/>
              </a:rPr>
              <a:t>learning landscapes</a:t>
            </a:r>
            <a:br>
              <a:rPr lang="en-US" sz="2000" b="1" dirty="0" smtClean="0">
                <a:solidFill>
                  <a:srgbClr val="FF9933"/>
                </a:solidFill>
                <a:latin typeface="Arial" charset="0"/>
              </a:rPr>
            </a:br>
            <a:r>
              <a:rPr lang="en-US" sz="2000" b="1" dirty="0" smtClean="0">
                <a:solidFill>
                  <a:srgbClr val="FF9933"/>
                </a:solidFill>
                <a:latin typeface="Arial" charset="0"/>
              </a:rPr>
              <a:t>into school and</a:t>
            </a:r>
            <a:br>
              <a:rPr lang="en-US" sz="2000" b="1" dirty="0" smtClean="0">
                <a:solidFill>
                  <a:srgbClr val="FF9933"/>
                </a:solidFill>
                <a:latin typeface="Arial" charset="0"/>
              </a:rPr>
            </a:br>
            <a:r>
              <a:rPr lang="en-US" sz="2000" b="1" dirty="0" smtClean="0">
                <a:solidFill>
                  <a:srgbClr val="FF9933"/>
                </a:solidFill>
                <a:latin typeface="Arial" charset="0"/>
              </a:rPr>
              <a:t>university practice</a:t>
            </a:r>
            <a:endParaRPr lang="en-US" sz="2000" b="1" dirty="0">
              <a:solidFill>
                <a:srgbClr val="FF9933"/>
              </a:solidFill>
              <a:latin typeface="Arial" charset="0"/>
            </a:endParaRPr>
          </a:p>
        </p:txBody>
      </p:sp>
      <p:sp>
        <p:nvSpPr>
          <p:cNvPr id="7" name="TextBox 19"/>
          <p:cNvSpPr txBox="1">
            <a:spLocks noChangeArrowheads="1"/>
          </p:cNvSpPr>
          <p:nvPr>
            <p:custDataLst>
              <p:tags r:id="rId3"/>
            </p:custDataLst>
          </p:nvPr>
        </p:nvSpPr>
        <p:spPr bwMode="auto">
          <a:xfrm>
            <a:off x="228600" y="6019800"/>
            <a:ext cx="2286000" cy="646113"/>
          </a:xfrm>
          <a:prstGeom prst="rect">
            <a:avLst/>
          </a:prstGeom>
          <a:noFill/>
          <a:ln w="9525">
            <a:noFill/>
            <a:miter lim="800000"/>
            <a:headEnd/>
            <a:tailEnd/>
          </a:ln>
        </p:spPr>
        <p:txBody>
          <a:bodyPr>
            <a:spAutoFit/>
          </a:bodyPr>
          <a:lstStyle/>
          <a:p>
            <a:r>
              <a:rPr lang="en-US" sz="1800" dirty="0">
                <a:solidFill>
                  <a:srgbClr val="C0C0C0"/>
                </a:solidFill>
              </a:rPr>
              <a:t>Dr. Scott McLeod</a:t>
            </a:r>
          </a:p>
          <a:p>
            <a:r>
              <a:rPr lang="en-US" sz="1800" dirty="0">
                <a:solidFill>
                  <a:srgbClr val="C0C0C0"/>
                </a:solidFill>
              </a:rPr>
              <a:t>CASTLE</a:t>
            </a:r>
          </a:p>
        </p:txBody>
      </p:sp>
      <p:pic>
        <p:nvPicPr>
          <p:cNvPr id="8" name="Picture 7" descr="ETseatbelt.jpg"/>
          <p:cNvPicPr>
            <a:picLocks noChangeAspect="1"/>
          </p:cNvPicPr>
          <p:nvPr>
            <p:custDataLst>
              <p:tags r:id="rId4"/>
            </p:custDataLst>
          </p:nvPr>
        </p:nvPicPr>
        <p:blipFill>
          <a:blip r:embed="rId7" cstate="print"/>
          <a:srcRect l="32500"/>
          <a:stretch>
            <a:fillRect/>
          </a:stretch>
        </p:blipFill>
        <p:spPr>
          <a:xfrm>
            <a:off x="3581399" y="0"/>
            <a:ext cx="6960719" cy="6858000"/>
          </a:xfrm>
          <a:prstGeom prst="rect">
            <a:avLst/>
          </a:prstGeom>
        </p:spPr>
      </p:pic>
      <p:pic>
        <p:nvPicPr>
          <p:cNvPr id="3" name="Picture 2" descr="MainBlackIASBlogoInverted.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9200" y="4231881"/>
            <a:ext cx="838200" cy="1406919"/>
          </a:xfrm>
          <a:prstGeom prst="rect">
            <a:avLst/>
          </a:prstGeom>
        </p:spPr>
      </p:pic>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450204342_636c98538c_b.jpg"/>
          <p:cNvPicPr>
            <a:picLocks noChangeAspect="1"/>
          </p:cNvPicPr>
          <p:nvPr>
            <p:custDataLst>
              <p:tags r:id="rId2"/>
            </p:custDataLst>
          </p:nvPr>
        </p:nvPicPr>
        <p:blipFill>
          <a:blip r:embed="rId5" cstate="print"/>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3"/>
          <p:cNvSpPr>
            <a:spLocks noGrp="1"/>
          </p:cNvSpPr>
          <p:nvPr>
            <p:ph type="ctrTitle" sz="quarter"/>
            <p:custDataLst>
              <p:tags r:id="rId2"/>
            </p:custDataLst>
          </p:nvPr>
        </p:nvSpPr>
        <p:spPr>
          <a:xfrm>
            <a:off x="685800" y="3521075"/>
            <a:ext cx="7772400" cy="1736725"/>
          </a:xfrm>
        </p:spPr>
        <p:txBody>
          <a:bodyPr/>
          <a:lstStyle/>
          <a:p>
            <a:r>
              <a:rPr lang="en-US" sz="9600" dirty="0" smtClean="0">
                <a:solidFill>
                  <a:srgbClr val="5CB9E7"/>
                </a:solidFill>
                <a:effectLst/>
                <a:latin typeface="Arial Black" pitchFamily="34" charset="0"/>
              </a:rPr>
              <a:t>What’s in</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your head</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right now?</a:t>
            </a:r>
            <a:endParaRPr lang="en-US" sz="9600" dirty="0" smtClean="0">
              <a:solidFill>
                <a:srgbClr val="5CB9E7"/>
              </a:solidFill>
              <a:effectLst/>
              <a:latin typeface="Arial Black" pitchFamily="34" charset="0"/>
            </a:endParaRP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
          <p:cNvPicPr>
            <a:picLocks noChangeAspect="1" noChangeArrowheads="1"/>
          </p:cNvPicPr>
          <p:nvPr>
            <p:custDataLst>
              <p:tags r:id="rId2"/>
            </p:custDataLst>
          </p:nvPr>
        </p:nvPicPr>
        <p:blipFill>
          <a:blip r:embed="rId5" cstate="print"/>
          <a:srcRect/>
          <a:stretch>
            <a:fillRect/>
          </a:stretch>
        </p:blipFill>
        <p:spPr bwMode="auto">
          <a:xfrm>
            <a:off x="0" y="0"/>
            <a:ext cx="10977182"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custDataLst>
              <p:tags r:id="rId2"/>
            </p:custDataLst>
          </p:nvPr>
        </p:nvPicPr>
        <p:blipFill>
          <a:blip r:embed="rId5" cstate="print"/>
          <a:srcRect/>
          <a:stretch>
            <a:fillRect/>
          </a:stretch>
        </p:blipFill>
        <p:spPr bwMode="auto">
          <a:xfrm>
            <a:off x="0" y="0"/>
            <a:ext cx="10236661"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custDataLst>
              <p:tags r:id="rId2"/>
            </p:custDataLst>
          </p:nvPr>
        </p:nvPicPr>
        <p:blipFill>
          <a:blip r:embed="rId5" cstate="print"/>
          <a:srcRect/>
          <a:stretch>
            <a:fillRect/>
          </a:stretch>
        </p:blipFill>
        <p:spPr bwMode="auto">
          <a:xfrm>
            <a:off x="0" y="0"/>
            <a:ext cx="10115338"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custDataLst>
              <p:tags r:id="rId2"/>
            </p:custDataLst>
          </p:nvPr>
        </p:nvPicPr>
        <p:blipFill>
          <a:blip r:embed="rId5" cstate="print"/>
          <a:srcRect/>
          <a:stretch>
            <a:fillRect/>
          </a:stretch>
        </p:blipFill>
        <p:spPr bwMode="auto">
          <a:xfrm>
            <a:off x="0" y="0"/>
            <a:ext cx="9805210"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p:cNvPicPr>
            <a:picLocks noChangeAspect="1" noChangeArrowheads="1"/>
          </p:cNvPicPr>
          <p:nvPr>
            <p:custDataLst>
              <p:tags r:id="rId2"/>
            </p:custDataLst>
          </p:nvPr>
        </p:nvPicPr>
        <p:blipFill>
          <a:blip r:embed="rId5" cstate="print"/>
          <a:srcRect/>
          <a:stretch>
            <a:fillRect/>
          </a:stretch>
        </p:blipFill>
        <p:spPr bwMode="auto">
          <a:xfrm>
            <a:off x="0" y="0"/>
            <a:ext cx="10186303"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p:cNvPicPr>
            <a:picLocks noChangeAspect="1" noChangeArrowheads="1"/>
          </p:cNvPicPr>
          <p:nvPr>
            <p:custDataLst>
              <p:tags r:id="rId2"/>
            </p:custDataLst>
          </p:nvPr>
        </p:nvPicPr>
        <p:blipFill>
          <a:blip r:embed="rId5" cstate="print"/>
          <a:srcRect/>
          <a:stretch>
            <a:fillRect/>
          </a:stretch>
        </p:blipFill>
        <p:spPr bwMode="auto">
          <a:xfrm>
            <a:off x="-76200" y="0"/>
            <a:ext cx="9687013"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custDataLst>
              <p:tags r:id="rId2"/>
            </p:custDataLst>
          </p:nvPr>
        </p:nvPicPr>
        <p:blipFill>
          <a:blip r:embed="rId5" cstate="print"/>
          <a:srcRect/>
          <a:stretch>
            <a:fillRect/>
          </a:stretch>
        </p:blipFill>
        <p:spPr bwMode="auto">
          <a:xfrm>
            <a:off x="-686705" y="0"/>
            <a:ext cx="10516505"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p:cNvPicPr>
            <a:picLocks noChangeAspect="1" noChangeArrowheads="1"/>
          </p:cNvPicPr>
          <p:nvPr>
            <p:custDataLst>
              <p:tags r:id="rId2"/>
            </p:custDataLst>
          </p:nvPr>
        </p:nvPicPr>
        <p:blipFill>
          <a:blip r:embed="rId5" cstate="print"/>
          <a:srcRect/>
          <a:stretch>
            <a:fillRect/>
          </a:stretch>
        </p:blipFill>
        <p:spPr bwMode="auto">
          <a:xfrm>
            <a:off x="0" y="0"/>
            <a:ext cx="9643953"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custDataLst>
              <p:tags r:id="rId2"/>
            </p:custDataLst>
          </p:nvPr>
        </p:nvPicPr>
        <p:blipFill>
          <a:blip r:embed="rId5" cstate="print"/>
          <a:srcRect/>
          <a:stretch>
            <a:fillRect/>
          </a:stretch>
        </p:blipFill>
        <p:spPr bwMode="auto">
          <a:xfrm>
            <a:off x="0" y="-76200"/>
            <a:ext cx="9144000" cy="7216177"/>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2070805989_10c4d22b4b_o.jpg"/>
          <p:cNvPicPr>
            <a:picLocks noChangeAspect="1"/>
          </p:cNvPicPr>
          <p:nvPr>
            <p:custDataLst>
              <p:tags r:id="rId2"/>
            </p:custDataLst>
          </p:nvPr>
        </p:nvPicPr>
        <p:blipFill>
          <a:blip r:embed="rId5" cstate="print"/>
          <a:srcRect/>
          <a:stretch>
            <a:fillRect/>
          </a:stretch>
        </p:blipFill>
        <p:spPr bwMode="auto">
          <a:xfrm>
            <a:off x="0" y="0"/>
            <a:ext cx="10439400" cy="6954838"/>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custDataLst>
              <p:tags r:id="rId2"/>
            </p:custDataLst>
          </p:nvPr>
        </p:nvPicPr>
        <p:blipFill>
          <a:blip r:embed="rId5" cstate="print"/>
          <a:srcRect/>
          <a:stretch>
            <a:fillRect/>
          </a:stretch>
        </p:blipFill>
        <p:spPr bwMode="auto">
          <a:xfrm>
            <a:off x="0" y="0"/>
            <a:ext cx="12634429"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custDataLst>
              <p:tags r:id="rId2"/>
            </p:custDataLst>
          </p:nvPr>
        </p:nvPicPr>
        <p:blipFill>
          <a:blip r:embed="rId5" cstate="print"/>
          <a:srcRect/>
          <a:stretch>
            <a:fillRect/>
          </a:stretch>
        </p:blipFill>
        <p:spPr bwMode="auto">
          <a:xfrm>
            <a:off x="0" y="-1"/>
            <a:ext cx="9144000" cy="7545699"/>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1"/>
          <p:cNvPicPr>
            <a:picLocks noChangeAspect="1" noChangeArrowheads="1"/>
          </p:cNvPicPr>
          <p:nvPr>
            <p:custDataLst>
              <p:tags r:id="rId2"/>
            </p:custDataLst>
          </p:nvPr>
        </p:nvPicPr>
        <p:blipFill>
          <a:blip r:embed="rId5" cstate="print"/>
          <a:srcRect/>
          <a:stretch>
            <a:fillRect/>
          </a:stretch>
        </p:blipFill>
        <p:spPr bwMode="auto">
          <a:xfrm>
            <a:off x="823913" y="719138"/>
            <a:ext cx="7494587" cy="5419725"/>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custDataLst>
              <p:tags r:id="rId2"/>
            </p:custDataLst>
          </p:nvPr>
        </p:nvPicPr>
        <p:blipFill>
          <a:blip r:embed="rId5" cstate="print"/>
          <a:srcRect/>
          <a:stretch>
            <a:fillRect/>
          </a:stretch>
        </p:blipFill>
        <p:spPr bwMode="auto">
          <a:xfrm>
            <a:off x="-130155" y="0"/>
            <a:ext cx="10798155"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09 - FLVS - Conspiracy Code.wmv">
            <a:hlinkClick r:id="" action="ppaction://media"/>
          </p:cNvPr>
          <p:cNvPicPr>
            <a:picLocks noRot="1" noChangeAspect="1"/>
          </p:cNvPicPr>
          <p:nvPr>
            <a:videoFile r:link="rId3"/>
            <p:custDataLst>
              <p:tags r:id="rId4"/>
            </p:custDataLst>
            <p:extLst>
              <p:ext uri="{DAA4B4D4-6D71-4841-9C94-3DE7FCFB9230}">
                <p14:media xmlns:p14="http://schemas.microsoft.com/office/powerpoint/2010/main" r:link="rId2"/>
              </p:ext>
            </p:extLst>
          </p:nvPr>
        </p:nvPicPr>
        <p:blipFill>
          <a:blip r:embed="rId7" cstate="print"/>
          <a:stretch>
            <a:fillRect/>
          </a:stretch>
        </p:blipFill>
        <p:spPr>
          <a:xfrm>
            <a:off x="1524000" y="1143000"/>
            <a:ext cx="6096000" cy="4572000"/>
          </a:xfrm>
          <a:prstGeom prst="rect">
            <a:avLst/>
          </a:prstGeom>
        </p:spPr>
      </p:pic>
    </p:spTree>
    <p:custDataLst>
      <p:tags r:id="rId1"/>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0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a:hlinkClick r:id="rId5"/>
          </p:cNvPr>
          <p:cNvPicPr>
            <a:picLocks noChangeAspect="1" noChangeArrowheads="1"/>
          </p:cNvPicPr>
          <p:nvPr>
            <p:custDataLst>
              <p:tags r:id="rId2"/>
            </p:custDataLst>
          </p:nvPr>
        </p:nvPicPr>
        <p:blipFill>
          <a:blip r:embed="rId6" cstate="print"/>
          <a:srcRect/>
          <a:stretch>
            <a:fillRect/>
          </a:stretch>
        </p:blipFill>
        <p:spPr bwMode="auto">
          <a:xfrm>
            <a:off x="-228600" y="0"/>
            <a:ext cx="9372600" cy="7024127"/>
          </a:xfrm>
          <a:prstGeom prst="rect">
            <a:avLst/>
          </a:prstGeom>
          <a:noFill/>
          <a:ln w="9525">
            <a:noFill/>
            <a:miter lim="800000"/>
            <a:headEnd/>
            <a:tailEnd/>
          </a:ln>
        </p:spPr>
      </p:pic>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custDataLst>
              <p:tags r:id="rId2"/>
            </p:custDataLst>
          </p:nvPr>
        </p:nvSpPr>
        <p:spPr>
          <a:xfrm>
            <a:off x="457200" y="838200"/>
            <a:ext cx="8229600" cy="4572000"/>
          </a:xfrm>
        </p:spPr>
        <p:txBody>
          <a:bodyPr/>
          <a:lstStyle/>
          <a:p>
            <a:pPr marL="990600" lvl="1" indent="-533400" eaLnBrk="1" hangingPunct="1">
              <a:buClr>
                <a:srgbClr val="00B050"/>
              </a:buClr>
              <a:buFontTx/>
              <a:buNone/>
              <a:defRPr/>
            </a:pPr>
            <a:r>
              <a:rPr lang="en-US" sz="5400" dirty="0" err="1" smtClean="0">
                <a:solidFill>
                  <a:srgbClr val="00B050"/>
                </a:solidFill>
                <a:effectLst/>
                <a:latin typeface="Impact" pitchFamily="34" charset="0"/>
              </a:rPr>
              <a:t>Societally</a:t>
            </a:r>
            <a:r>
              <a:rPr lang="en-US" sz="5400" dirty="0" smtClean="0">
                <a:solidFill>
                  <a:srgbClr val="00B050"/>
                </a:solidFill>
                <a:effectLst/>
                <a:latin typeface="Impact" pitchFamily="34" charset="0"/>
              </a:rPr>
              <a:t> functional</a:t>
            </a:r>
            <a:br>
              <a:rPr lang="en-US" sz="5400" dirty="0" smtClean="0">
                <a:solidFill>
                  <a:srgbClr val="00B050"/>
                </a:solidFill>
                <a:effectLst/>
                <a:latin typeface="Impact" pitchFamily="34" charset="0"/>
              </a:rPr>
            </a:br>
            <a:endParaRPr lang="en-US" sz="5400" dirty="0" smtClean="0">
              <a:solidFill>
                <a:srgbClr val="00B050"/>
              </a:solidFill>
              <a:effectLst/>
              <a:latin typeface="Impact" pitchFamily="34" charset="0"/>
            </a:endParaRPr>
          </a:p>
          <a:p>
            <a:pPr marL="990600" lvl="1" indent="-533400" eaLnBrk="1" hangingPunct="1">
              <a:buClr>
                <a:srgbClr val="CC00FF"/>
              </a:buClr>
              <a:buFontTx/>
              <a:buNone/>
              <a:defRPr/>
            </a:pPr>
            <a:r>
              <a:rPr lang="en-US" sz="5400" dirty="0" smtClean="0">
                <a:solidFill>
                  <a:srgbClr val="CC00FF"/>
                </a:solidFill>
                <a:effectLst/>
                <a:latin typeface="Impact" pitchFamily="34" charset="0"/>
              </a:rPr>
              <a:t>Mastery of information landscape</a:t>
            </a:r>
            <a:br>
              <a:rPr lang="en-US" sz="5400" dirty="0" smtClean="0">
                <a:solidFill>
                  <a:srgbClr val="CC00FF"/>
                </a:solidFill>
                <a:effectLst/>
                <a:latin typeface="Impact" pitchFamily="34" charset="0"/>
              </a:rPr>
            </a:br>
            <a:endParaRPr lang="en-US" sz="5400" dirty="0" smtClean="0">
              <a:solidFill>
                <a:srgbClr val="CC00FF"/>
              </a:solidFill>
              <a:effectLst/>
              <a:latin typeface="Impact" pitchFamily="34" charset="0"/>
            </a:endParaRPr>
          </a:p>
          <a:p>
            <a:pPr marL="990600" lvl="1" indent="-533400" eaLnBrk="1" hangingPunct="1">
              <a:buClr>
                <a:srgbClr val="00B0F0"/>
              </a:buClr>
              <a:buFontTx/>
              <a:buNone/>
              <a:defRPr/>
            </a:pPr>
            <a:r>
              <a:rPr lang="en-US" sz="5400" dirty="0" smtClean="0">
                <a:solidFill>
                  <a:schemeClr val="bg1">
                    <a:lumMod val="60000"/>
                    <a:lumOff val="40000"/>
                  </a:schemeClr>
                </a:solidFill>
                <a:effectLst/>
                <a:latin typeface="Impact" pitchFamily="34" charset="0"/>
              </a:rPr>
              <a:t>Economically productive</a:t>
            </a:r>
          </a:p>
        </p:txBody>
      </p:sp>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Head in Sand"/>
          <p:cNvPicPr>
            <a:picLocks noChangeAspect="1" noChangeArrowheads="1"/>
          </p:cNvPicPr>
          <p:nvPr>
            <p:custDataLst>
              <p:tags r:id="rId2"/>
            </p:custDataLst>
          </p:nvPr>
        </p:nvPicPr>
        <p:blipFill>
          <a:blip r:embed="rId5" cstate="print"/>
          <a:srcRect/>
          <a:stretch>
            <a:fillRect/>
          </a:stretch>
        </p:blipFill>
        <p:spPr bwMode="auto">
          <a:xfrm>
            <a:off x="-685800" y="0"/>
            <a:ext cx="10282238"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http://farm2.static.flickr.com/1024/5188590155_9332233650_b.jpg"/>
          <p:cNvPicPr>
            <a:picLocks noChangeAspect="1" noChangeArrowheads="1"/>
          </p:cNvPicPr>
          <p:nvPr>
            <p:custDataLst>
              <p:tags r:id="rId2"/>
            </p:custDataLst>
          </p:nvPr>
        </p:nvPicPr>
        <p:blipFill>
          <a:blip r:embed="rId5" cstate="print"/>
          <a:srcRect/>
          <a:stretch>
            <a:fillRect/>
          </a:stretch>
        </p:blipFill>
        <p:spPr bwMode="auto">
          <a:xfrm>
            <a:off x="0" y="0"/>
            <a:ext cx="9144000" cy="6858000"/>
          </a:xfrm>
          <a:prstGeom prst="rect">
            <a:avLst/>
          </a:prstGeom>
          <a:noFill/>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lobalworld.png"/>
          <p:cNvPicPr>
            <a:picLocks noChangeAspect="1"/>
          </p:cNvPicPr>
          <p:nvPr>
            <p:custDataLst>
              <p:tags r:id="rId2"/>
            </p:custDataLst>
          </p:nvPr>
        </p:nvPicPr>
        <p:blipFill>
          <a:blip r:embed="rId5" cstate="print"/>
          <a:stretch>
            <a:fillRect/>
          </a:stretch>
        </p:blipFill>
        <p:spPr>
          <a:xfrm>
            <a:off x="571" y="428"/>
            <a:ext cx="9142858" cy="6857143"/>
          </a:xfrm>
          <a:prstGeom prst="rect">
            <a:avLst/>
          </a:prstGeom>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camcorder"/>
          <p:cNvPicPr>
            <a:picLocks noChangeAspect="1" noChangeArrowheads="1"/>
          </p:cNvPicPr>
          <p:nvPr>
            <p:custDataLst>
              <p:tags r:id="rId2"/>
            </p:custDataLst>
          </p:nvPr>
        </p:nvPicPr>
        <p:blipFill>
          <a:blip r:embed="rId5" cstate="print"/>
          <a:srcRect/>
          <a:stretch>
            <a:fillRect/>
          </a:stretch>
        </p:blipFill>
        <p:spPr bwMode="auto">
          <a:xfrm>
            <a:off x="0" y="0"/>
            <a:ext cx="9753600" cy="6905625"/>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gitalworld.png"/>
          <p:cNvPicPr>
            <a:picLocks noChangeAspect="1"/>
          </p:cNvPicPr>
          <p:nvPr>
            <p:custDataLst>
              <p:tags r:id="rId2"/>
            </p:custDataLst>
          </p:nvPr>
        </p:nvPicPr>
        <p:blipFill>
          <a:blip r:embed="rId5" cstate="print"/>
          <a:stretch>
            <a:fillRect/>
          </a:stretch>
        </p:blipFill>
        <p:spPr>
          <a:xfrm>
            <a:off x="571" y="428"/>
            <a:ext cx="9142858" cy="6857143"/>
          </a:xfrm>
          <a:prstGeom prst="rect">
            <a:avLst/>
          </a:prstGeom>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1McLeodLinesAreBlurringIASB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8473138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1McLeodLinesAreBlurringIASB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4371632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4" name="Picture 3" descr="bloomsnewtaxonomyNEW.png"/>
          <p:cNvPicPr>
            <a:picLocks noChangeAspect="1"/>
          </p:cNvPicPr>
          <p:nvPr>
            <p:custDataLst>
              <p:tags r:id="rId2"/>
            </p:custDataLst>
          </p:nvPr>
        </p:nvPicPr>
        <p:blipFill>
          <a:blip r:embed="rId7" cstate="print"/>
          <a:srcRect r="32498" b="3381"/>
          <a:stretch>
            <a:fillRect/>
          </a:stretch>
        </p:blipFill>
        <p:spPr bwMode="auto">
          <a:xfrm>
            <a:off x="4868863" y="1266825"/>
            <a:ext cx="4071937" cy="4371975"/>
          </a:xfrm>
          <a:prstGeom prst="rect">
            <a:avLst/>
          </a:prstGeom>
          <a:noFill/>
          <a:ln w="9525">
            <a:noFill/>
            <a:miter lim="800000"/>
            <a:headEnd/>
            <a:tailEnd/>
          </a:ln>
        </p:spPr>
      </p:pic>
      <p:pic>
        <p:nvPicPr>
          <p:cNvPr id="79875" name="Picture 2" descr="2006 - NCASW - Tough Choices or Tough Times 02"/>
          <p:cNvPicPr>
            <a:picLocks noChangeAspect="1" noChangeArrowheads="1"/>
          </p:cNvPicPr>
          <p:nvPr>
            <p:custDataLst>
              <p:tags r:id="rId3"/>
            </p:custDataLst>
          </p:nvPr>
        </p:nvPicPr>
        <p:blipFill>
          <a:blip r:embed="rId8" cstate="print"/>
          <a:srcRect/>
          <a:stretch>
            <a:fillRect/>
          </a:stretch>
        </p:blipFill>
        <p:spPr bwMode="auto">
          <a:xfrm>
            <a:off x="149225" y="1266825"/>
            <a:ext cx="4575175" cy="4371975"/>
          </a:xfrm>
          <a:prstGeom prst="rect">
            <a:avLst/>
          </a:prstGeom>
          <a:noFill/>
          <a:ln w="9525">
            <a:noFill/>
            <a:miter lim="800000"/>
            <a:headEnd/>
            <a:tailEnd/>
          </a:ln>
        </p:spPr>
      </p:pic>
      <p:cxnSp>
        <p:nvCxnSpPr>
          <p:cNvPr id="79876" name="Straight Connector 8"/>
          <p:cNvCxnSpPr>
            <a:cxnSpLocks noChangeShapeType="1"/>
          </p:cNvCxnSpPr>
          <p:nvPr>
            <p:custDataLst>
              <p:tags r:id="rId4"/>
            </p:custDataLst>
          </p:nvPr>
        </p:nvCxnSpPr>
        <p:spPr bwMode="auto">
          <a:xfrm>
            <a:off x="0" y="3733800"/>
            <a:ext cx="9144000" cy="0"/>
          </a:xfrm>
          <a:prstGeom prst="line">
            <a:avLst/>
          </a:prstGeom>
          <a:noFill/>
          <a:ln w="63500" algn="ctr">
            <a:solidFill>
              <a:srgbClr val="FF0000"/>
            </a:solidFill>
            <a:round/>
            <a:headEnd/>
            <a:tailEnd/>
          </a:ln>
        </p:spPr>
      </p:cxnSp>
    </p:spTree>
    <p:custDataLst>
      <p:tags r:id="rId1"/>
    </p:custData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iStock_000006627044Medium.jpg"/>
          <p:cNvPicPr>
            <a:picLocks noChangeAspect="1"/>
          </p:cNvPicPr>
          <p:nvPr>
            <p:custDataLst>
              <p:tags r:id="rId2"/>
            </p:custDataLst>
          </p:nvPr>
        </p:nvPicPr>
        <p:blipFill>
          <a:blip r:embed="rId5" cstate="print"/>
          <a:srcRect l="11137"/>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descr="Slide7.PNG"/>
          <p:cNvPicPr>
            <a:picLocks noChangeAspect="1"/>
          </p:cNvPicPr>
          <p:nvPr>
            <p:custDataLst>
              <p:tags r:id="rId2"/>
            </p:custDataLst>
          </p:nvPr>
        </p:nvPicPr>
        <p:blipFill>
          <a:blip r:embed="rId5" cstate="print"/>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Stock_000005591118Medium.jpg"/>
          <p:cNvPicPr>
            <a:picLocks noChangeAspect="1"/>
          </p:cNvPicPr>
          <p:nvPr>
            <p:custDataLst>
              <p:tags r:id="rId2"/>
            </p:custDataLst>
          </p:nvPr>
        </p:nvPicPr>
        <p:blipFill>
          <a:blip r:embed="rId7" cstate="print"/>
          <a:srcRect t="1527" b="3159"/>
          <a:stretch>
            <a:fillRect/>
          </a:stretch>
        </p:blipFill>
        <p:spPr>
          <a:xfrm>
            <a:off x="3962400" y="0"/>
            <a:ext cx="5181600" cy="6858000"/>
          </a:xfrm>
          <a:prstGeom prst="rect">
            <a:avLst/>
          </a:prstGeom>
        </p:spPr>
      </p:pic>
      <p:sp>
        <p:nvSpPr>
          <p:cNvPr id="3" name="TextBox 2"/>
          <p:cNvSpPr txBox="1"/>
          <p:nvPr>
            <p:custDataLst>
              <p:tags r:id="rId3"/>
            </p:custDataLst>
          </p:nvPr>
        </p:nvSpPr>
        <p:spPr>
          <a:xfrm>
            <a:off x="535544" y="4168676"/>
            <a:ext cx="2207656" cy="2308324"/>
          </a:xfrm>
          <a:prstGeom prst="rect">
            <a:avLst/>
          </a:prstGeom>
          <a:noFill/>
        </p:spPr>
        <p:txBody>
          <a:bodyPr wrap="none" rtlCol="0">
            <a:spAutoFit/>
          </a:bodyPr>
          <a:lstStyle/>
          <a:p>
            <a:pPr algn="ctr"/>
            <a:r>
              <a:rPr lang="en-US" sz="3600" dirty="0" smtClean="0">
                <a:solidFill>
                  <a:srgbClr val="0C0C0C"/>
                </a:solidFill>
                <a:latin typeface="Agency FB" pitchFamily="34" charset="0"/>
              </a:rPr>
              <a:t>If the leaders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don’t get it,</a:t>
            </a:r>
          </a:p>
          <a:p>
            <a:pPr algn="ctr"/>
            <a:r>
              <a:rPr lang="en-US" sz="3600" dirty="0" smtClean="0">
                <a:solidFill>
                  <a:srgbClr val="0C0C0C"/>
                </a:solidFill>
                <a:latin typeface="Agency FB" pitchFamily="34" charset="0"/>
              </a:rPr>
              <a:t>it’s not going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to happen.</a:t>
            </a:r>
            <a:endParaRPr lang="en-US" sz="3600" dirty="0">
              <a:solidFill>
                <a:srgbClr val="0C0C0C"/>
              </a:solidFill>
            </a:endParaRPr>
          </a:p>
        </p:txBody>
      </p:sp>
      <p:sp>
        <p:nvSpPr>
          <p:cNvPr id="4" name="TextBox 3"/>
          <p:cNvSpPr txBox="1"/>
          <p:nvPr>
            <p:custDataLst>
              <p:tags r:id="rId4"/>
            </p:custDataLst>
          </p:nvPr>
        </p:nvSpPr>
        <p:spPr>
          <a:xfrm rot="5400000">
            <a:off x="8390108" y="6104108"/>
            <a:ext cx="1292340" cy="215444"/>
          </a:xfrm>
          <a:prstGeom prst="rect">
            <a:avLst/>
          </a:prstGeom>
          <a:noFill/>
        </p:spPr>
        <p:txBody>
          <a:bodyPr wrap="none" rtlCol="0">
            <a:spAutoFit/>
          </a:bodyPr>
          <a:lstStyle/>
          <a:p>
            <a:pPr algn="r"/>
            <a:r>
              <a:rPr lang="en-US" sz="800" dirty="0" smtClean="0"/>
              <a:t>dangerouslyirrelevant.org</a:t>
            </a:r>
            <a:endParaRPr lang="en-US" sz="800" dirty="0"/>
          </a:p>
        </p:txBody>
      </p:sp>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tusquo.png"/>
          <p:cNvPicPr>
            <a:picLocks noChangeAspect="1"/>
          </p:cNvPicPr>
          <p:nvPr>
            <p:custDataLst>
              <p:tags r:id="rId2"/>
            </p:custDataLst>
          </p:nvPr>
        </p:nvPicPr>
        <p:blipFill>
          <a:blip r:embed="rId5" cstate="print"/>
          <a:stretch>
            <a:fillRect/>
          </a:stretch>
        </p:blipFill>
        <p:spPr>
          <a:xfrm>
            <a:off x="571" y="428"/>
            <a:ext cx="9142858" cy="6857143"/>
          </a:xfrm>
          <a:prstGeom prst="rect">
            <a:avLst/>
          </a:prstGeom>
        </p:spPr>
      </p:pic>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0226" name="Picture 4" descr="Incremental1"/>
          <p:cNvPicPr>
            <a:picLocks noChangeAspect="1" noChangeArrowheads="1"/>
          </p:cNvPicPr>
          <p:nvPr>
            <p:custDataLst>
              <p:tags r:id="rId2"/>
            </p:custDataLst>
          </p:nvPr>
        </p:nvPicPr>
        <p:blipFill>
          <a:blip r:embed="rId6" cstate="print"/>
          <a:srcRect/>
          <a:stretch>
            <a:fillRect/>
          </a:stretch>
        </p:blipFill>
        <p:spPr bwMode="auto">
          <a:xfrm>
            <a:off x="190500" y="879475"/>
            <a:ext cx="8763000" cy="5100638"/>
          </a:xfrm>
          <a:prstGeom prst="rect">
            <a:avLst/>
          </a:prstGeom>
          <a:noFill/>
          <a:ln w="9525">
            <a:noFill/>
            <a:miter lim="800000"/>
            <a:headEnd/>
            <a:tailEnd/>
          </a:ln>
        </p:spPr>
      </p:pic>
      <p:sp>
        <p:nvSpPr>
          <p:cNvPr id="656389" name="Text Box 5"/>
          <p:cNvSpPr txBox="1">
            <a:spLocks noChangeArrowheads="1"/>
          </p:cNvSpPr>
          <p:nvPr>
            <p:custDataLst>
              <p:tags r:id="rId3"/>
            </p:custDataLst>
          </p:nvPr>
        </p:nvSpPr>
        <p:spPr bwMode="auto">
          <a:xfrm>
            <a:off x="174625" y="6553200"/>
            <a:ext cx="184150" cy="304800"/>
          </a:xfrm>
          <a:prstGeom prst="rect">
            <a:avLst/>
          </a:prstGeom>
          <a:noFill/>
          <a:ln w="9525" algn="ctr">
            <a:noFill/>
            <a:miter lim="800000"/>
            <a:headEnd/>
            <a:tailEnd/>
          </a:ln>
          <a:effectLst/>
        </p:spPr>
        <p:txBody>
          <a:bodyPr wrap="none">
            <a:spAutoFit/>
          </a:bodyPr>
          <a:lstStyle/>
          <a:p>
            <a:pPr>
              <a:spcBef>
                <a:spcPct val="20000"/>
              </a:spcBef>
              <a:buClr>
                <a:schemeClr val="hlink"/>
              </a:buClr>
              <a:buSzPct val="60000"/>
              <a:buFont typeface="Wingdings" pitchFamily="2" charset="2"/>
              <a:buNone/>
              <a:defRPr/>
            </a:pPr>
            <a:endParaRPr lang="en-US" sz="1400">
              <a:effectLst>
                <a:outerShdw blurRad="38100" dist="38100" dir="2700000" algn="tl">
                  <a:srgbClr val="000000"/>
                </a:outerShdw>
              </a:effectLst>
              <a:cs typeface="+mn-cs"/>
            </a:endParaRP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l.yimg.com/g/images/spaceball.gif"/>
          <p:cNvPicPr>
            <a:picLocks noChangeAspect="1" noChangeArrowheads="1"/>
          </p:cNvPicPr>
          <p:nvPr>
            <p:custDataLst>
              <p:tags r:id="rId2"/>
            </p:custDataLst>
          </p:nvPr>
        </p:nvPicPr>
        <p:blipFill>
          <a:blip r:embed="rId9"/>
          <a:srcRect/>
          <a:stretch>
            <a:fillRect/>
          </a:stretch>
        </p:blipFill>
        <p:spPr bwMode="auto">
          <a:xfrm>
            <a:off x="155575" y="-136525"/>
            <a:ext cx="9525" cy="9525"/>
          </a:xfrm>
          <a:prstGeom prst="rect">
            <a:avLst/>
          </a:prstGeom>
          <a:noFill/>
          <a:ln w="9525">
            <a:noFill/>
            <a:miter lim="800000"/>
            <a:headEnd/>
            <a:tailEnd/>
          </a:ln>
        </p:spPr>
      </p:pic>
      <p:pic>
        <p:nvPicPr>
          <p:cNvPr id="81923" name="Picture 4" descr="http://l.yimg.com/g/images/spaceball.gif"/>
          <p:cNvPicPr>
            <a:picLocks noChangeAspect="1" noChangeArrowheads="1"/>
          </p:cNvPicPr>
          <p:nvPr>
            <p:custDataLst>
              <p:tags r:id="rId3"/>
            </p:custDataLst>
          </p:nvPr>
        </p:nvPicPr>
        <p:blipFill>
          <a:blip r:embed="rId9"/>
          <a:srcRect/>
          <a:stretch>
            <a:fillRect/>
          </a:stretch>
        </p:blipFill>
        <p:spPr bwMode="auto">
          <a:xfrm>
            <a:off x="155575" y="-136525"/>
            <a:ext cx="9525" cy="9525"/>
          </a:xfrm>
          <a:prstGeom prst="rect">
            <a:avLst/>
          </a:prstGeom>
          <a:noFill/>
          <a:ln w="9525">
            <a:noFill/>
            <a:miter lim="800000"/>
            <a:headEnd/>
            <a:tailEnd/>
          </a:ln>
        </p:spPr>
      </p:pic>
      <p:pic>
        <p:nvPicPr>
          <p:cNvPr id="81924" name="Picture 6" descr="http://l.yimg.com/g/images/spaceball.gif"/>
          <p:cNvPicPr>
            <a:picLocks noChangeAspect="1" noChangeArrowheads="1"/>
          </p:cNvPicPr>
          <p:nvPr>
            <p:custDataLst>
              <p:tags r:id="rId4"/>
            </p:custDataLst>
          </p:nvPr>
        </p:nvPicPr>
        <p:blipFill>
          <a:blip r:embed="rId9"/>
          <a:srcRect/>
          <a:stretch>
            <a:fillRect/>
          </a:stretch>
        </p:blipFill>
        <p:spPr bwMode="auto">
          <a:xfrm>
            <a:off x="155575" y="-136525"/>
            <a:ext cx="9525" cy="9525"/>
          </a:xfrm>
          <a:prstGeom prst="rect">
            <a:avLst/>
          </a:prstGeom>
          <a:noFill/>
          <a:ln w="9525">
            <a:noFill/>
            <a:miter lim="800000"/>
            <a:headEnd/>
            <a:tailEnd/>
          </a:ln>
        </p:spPr>
      </p:pic>
      <p:pic>
        <p:nvPicPr>
          <p:cNvPr id="81925" name="Picture 7"/>
          <p:cNvPicPr>
            <a:picLocks noChangeAspect="1" noChangeArrowheads="1"/>
          </p:cNvPicPr>
          <p:nvPr>
            <p:custDataLst>
              <p:tags r:id="rId5"/>
            </p:custDataLst>
          </p:nvPr>
        </p:nvPicPr>
        <p:blipFill>
          <a:blip r:embed="rId10" cstate="print"/>
          <a:srcRect l="10448"/>
          <a:stretch>
            <a:fillRect/>
          </a:stretch>
        </p:blipFill>
        <p:spPr bwMode="auto">
          <a:xfrm>
            <a:off x="0" y="1588"/>
            <a:ext cx="9144000" cy="6856412"/>
          </a:xfrm>
          <a:prstGeom prst="rect">
            <a:avLst/>
          </a:prstGeom>
          <a:noFill/>
          <a:ln w="9525">
            <a:noFill/>
            <a:miter lim="800000"/>
            <a:headEnd/>
            <a:tailEnd/>
          </a:ln>
        </p:spPr>
      </p:pic>
      <p:sp>
        <p:nvSpPr>
          <p:cNvPr id="81926" name="Rectangle 7"/>
          <p:cNvSpPr>
            <a:spLocks noChangeArrowheads="1"/>
          </p:cNvSpPr>
          <p:nvPr>
            <p:custDataLst>
              <p:tags r:id="rId6"/>
            </p:custDataLst>
          </p:nvPr>
        </p:nvSpPr>
        <p:spPr bwMode="auto">
          <a:xfrm>
            <a:off x="1676400" y="609600"/>
            <a:ext cx="5334000" cy="2924175"/>
          </a:xfrm>
          <a:prstGeom prst="rect">
            <a:avLst/>
          </a:prstGeom>
          <a:noFill/>
          <a:ln w="9525">
            <a:noFill/>
            <a:miter lim="800000"/>
            <a:headEnd/>
            <a:tailEnd/>
          </a:ln>
        </p:spPr>
        <p:txBody>
          <a:bodyPr>
            <a:spAutoFit/>
          </a:bodyPr>
          <a:lstStyle/>
          <a:p>
            <a:pPr>
              <a:buFont typeface="Wingdings" pitchFamily="2" charset="2"/>
              <a:buNone/>
            </a:pPr>
            <a:r>
              <a:rPr lang="en-US" sz="4000">
                <a:solidFill>
                  <a:srgbClr val="0C0C0C"/>
                </a:solidFill>
                <a:latin typeface="Tw Cen MT Condensed Extra Bold" pitchFamily="34" charset="0"/>
              </a:rPr>
              <a:t>No one will thank you </a:t>
            </a:r>
          </a:p>
          <a:p>
            <a:pPr>
              <a:buFont typeface="Wingdings" pitchFamily="2" charset="2"/>
              <a:buNone/>
            </a:pPr>
            <a:r>
              <a:rPr lang="en-US" sz="4000">
                <a:solidFill>
                  <a:srgbClr val="0C0C0C"/>
                </a:solidFill>
                <a:latin typeface="Tw Cen MT Condensed Extra Bold" pitchFamily="34" charset="0"/>
              </a:rPr>
              <a:t>for taking care of today </a:t>
            </a:r>
          </a:p>
          <a:p>
            <a:pPr>
              <a:buFont typeface="Wingdings" pitchFamily="2" charset="2"/>
              <a:buNone/>
            </a:pPr>
            <a:r>
              <a:rPr lang="en-US" sz="4000">
                <a:solidFill>
                  <a:srgbClr val="0C0C0C"/>
                </a:solidFill>
                <a:latin typeface="Tw Cen MT Condensed Extra Bold" pitchFamily="34" charset="0"/>
              </a:rPr>
              <a:t>if you have failed </a:t>
            </a:r>
          </a:p>
          <a:p>
            <a:pPr>
              <a:buFont typeface="Wingdings" pitchFamily="2" charset="2"/>
              <a:buNone/>
            </a:pPr>
            <a:r>
              <a:rPr lang="en-US" sz="4000">
                <a:solidFill>
                  <a:srgbClr val="0C0C0C"/>
                </a:solidFill>
                <a:latin typeface="Tw Cen MT Condensed Extra Bold" pitchFamily="34" charset="0"/>
              </a:rPr>
              <a:t>to take care of tomorrow.  </a:t>
            </a:r>
          </a:p>
          <a:p>
            <a:pPr>
              <a:buFont typeface="Wingdings" pitchFamily="2" charset="2"/>
              <a:buNone/>
            </a:pPr>
            <a:r>
              <a:rPr lang="en-US" sz="2400">
                <a:solidFill>
                  <a:srgbClr val="0C0C0C"/>
                </a:solidFill>
              </a:rPr>
              <a:t>                                 </a:t>
            </a:r>
            <a:r>
              <a:rPr lang="en-US" sz="2400">
                <a:solidFill>
                  <a:srgbClr val="0C0C0C"/>
                </a:solidFill>
                <a:latin typeface="Tw Cen MT Condensed" pitchFamily="34" charset="0"/>
              </a:rPr>
              <a:t>Joel Barker </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noChangeArrowheads="1"/>
          </p:cNvPicPr>
          <p:nvPr>
            <p:custDataLst>
              <p:tags r:id="rId2"/>
            </p:custDataLst>
          </p:nvPr>
        </p:nvPicPr>
        <p:blipFill>
          <a:blip r:embed="rId5" cstate="print"/>
          <a:srcRect/>
          <a:stretch>
            <a:fillRect/>
          </a:stretch>
        </p:blipFill>
        <p:spPr bwMode="auto">
          <a:xfrm>
            <a:off x="0" y="0"/>
            <a:ext cx="11344275"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2" name="Picture 2" descr="http://farm4.static.flickr.com/3606/3470276351_64c06294d1_b.jpg"/>
          <p:cNvPicPr>
            <a:picLocks noChangeAspect="1" noChangeArrowheads="1"/>
          </p:cNvPicPr>
          <p:nvPr>
            <p:custDataLst>
              <p:tags r:id="rId2"/>
            </p:custDataLst>
          </p:nvPr>
        </p:nvPicPr>
        <p:blipFill>
          <a:blip r:embed="rId6" cstate="print"/>
          <a:srcRect/>
          <a:stretch>
            <a:fillRect/>
          </a:stretch>
        </p:blipFill>
        <p:spPr bwMode="auto">
          <a:xfrm>
            <a:off x="914400" y="-2209800"/>
            <a:ext cx="7315200" cy="9753601"/>
          </a:xfrm>
          <a:prstGeom prst="rect">
            <a:avLst/>
          </a:prstGeom>
          <a:noFill/>
        </p:spPr>
      </p:pic>
      <p:sp>
        <p:nvSpPr>
          <p:cNvPr id="5" name="Rectangle 4"/>
          <p:cNvSpPr/>
          <p:nvPr>
            <p:custDataLst>
              <p:tags r:id="rId3"/>
            </p:custDataLst>
          </p:nvPr>
        </p:nvSpPr>
        <p:spPr>
          <a:xfrm rot="5400000">
            <a:off x="5358199" y="4243000"/>
            <a:ext cx="5410200" cy="276999"/>
          </a:xfrm>
          <a:prstGeom prst="rect">
            <a:avLst/>
          </a:prstGeom>
        </p:spPr>
        <p:txBody>
          <a:bodyPr wrap="square">
            <a:spAutoFit/>
          </a:bodyPr>
          <a:lstStyle/>
          <a:p>
            <a:r>
              <a:rPr lang="en-US" sz="1200" dirty="0" smtClean="0">
                <a:solidFill>
                  <a:schemeClr val="tx1">
                    <a:lumMod val="75000"/>
                  </a:schemeClr>
                </a:solidFill>
              </a:rPr>
              <a:t>flickr.com/photos/28017515@N03/3470276351/in/</a:t>
            </a:r>
            <a:r>
              <a:rPr lang="en-US" sz="1200" dirty="0" err="1" smtClean="0">
                <a:solidFill>
                  <a:schemeClr val="tx1">
                    <a:lumMod val="75000"/>
                  </a:schemeClr>
                </a:solidFill>
              </a:rPr>
              <a:t>photostream</a:t>
            </a:r>
            <a:endParaRPr lang="en-US" sz="1200" dirty="0">
              <a:solidFill>
                <a:schemeClr val="tx1">
                  <a:lumMod val="75000"/>
                </a:schemeClr>
              </a:solidFill>
            </a:endParaRP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Content Placeholder 3" descr="Irrelevant to Children's Futures.jpg"/>
          <p:cNvPicPr>
            <a:picLocks noGrp="1" noChangeAspect="1"/>
          </p:cNvPicPr>
          <p:nvPr>
            <p:ph idx="4294967295"/>
            <p:custDataLst>
              <p:tags r:id="rId2"/>
            </p:custDataLst>
          </p:nvPr>
        </p:nvPicPr>
        <p:blipFill>
          <a:blip r:embed="rId5" cstate="print"/>
          <a:srcRect/>
          <a:stretch>
            <a:fillRect/>
          </a:stretch>
        </p:blipFill>
        <p:spPr>
          <a:xfrm>
            <a:off x="0" y="0"/>
            <a:ext cx="9372600" cy="6937375"/>
          </a:xfrm>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llionMilesSeatBelt.jpg"/>
          <p:cNvPicPr>
            <a:picLocks noChangeAspect="1"/>
          </p:cNvPicPr>
          <p:nvPr>
            <p:custDataLst>
              <p:tags r:id="rId2"/>
            </p:custDataLst>
          </p:nvPr>
        </p:nvPicPr>
        <p:blipFill>
          <a:blip r:embed="rId5" cstate="print"/>
          <a:stretch>
            <a:fillRect/>
          </a:stretch>
        </p:blipFill>
        <p:spPr>
          <a:xfrm>
            <a:off x="0" y="-1"/>
            <a:ext cx="9144000" cy="7563445"/>
          </a:xfrm>
          <a:prstGeom prst="rect">
            <a:avLst/>
          </a:prstGeom>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idx="4294967295"/>
            <p:custDataLst>
              <p:tags r:id="rId2"/>
            </p:custDataLst>
          </p:nvPr>
        </p:nvSpPr>
        <p:spPr>
          <a:xfrm>
            <a:off x="457200" y="1146175"/>
            <a:ext cx="8229600" cy="1139825"/>
          </a:xfrm>
          <a:noFill/>
        </p:spPr>
        <p:txBody>
          <a:bodyPr/>
          <a:lstStyle/>
          <a:p>
            <a:pPr eaLnBrk="1" hangingPunct="1"/>
            <a:r>
              <a:rPr lang="en-US" sz="9000" smtClean="0">
                <a:solidFill>
                  <a:schemeClr val="accent2"/>
                </a:solidFill>
                <a:effectLst/>
                <a:latin typeface="Impact" pitchFamily="34" charset="0"/>
              </a:rPr>
              <a:t>Thank you!</a:t>
            </a:r>
          </a:p>
        </p:txBody>
      </p:sp>
      <p:sp>
        <p:nvSpPr>
          <p:cNvPr id="83971" name="Rectangle 3"/>
          <p:cNvSpPr>
            <a:spLocks noGrp="1" noChangeArrowheads="1"/>
          </p:cNvSpPr>
          <p:nvPr>
            <p:ph idx="4294967295"/>
            <p:custDataLst>
              <p:tags r:id="rId3"/>
            </p:custDataLst>
          </p:nvPr>
        </p:nvSpPr>
        <p:spPr>
          <a:xfrm>
            <a:off x="0" y="3276600"/>
            <a:ext cx="9144000" cy="3259138"/>
          </a:xfrm>
          <a:noFill/>
        </p:spPr>
        <p:txBody>
          <a:bodyPr/>
          <a:lstStyle/>
          <a:p>
            <a:pPr eaLnBrk="1" hangingPunct="1"/>
            <a:endParaRPr lang="en-US" dirty="0" smtClean="0">
              <a:effectLst/>
            </a:endParaRPr>
          </a:p>
          <a:p>
            <a:pPr eaLnBrk="1" hangingPunct="1"/>
            <a:endParaRPr lang="en-US" dirty="0" smtClean="0">
              <a:effectLst/>
            </a:endParaRPr>
          </a:p>
          <a:p>
            <a:pPr algn="ctr" eaLnBrk="1" hangingPunct="1">
              <a:buFont typeface="Wingdings" pitchFamily="2" charset="2"/>
              <a:buNone/>
            </a:pPr>
            <a:r>
              <a:rPr lang="en-US" dirty="0" smtClean="0">
                <a:solidFill>
                  <a:schemeClr val="folHlink"/>
                </a:solidFill>
                <a:effectLst/>
              </a:rPr>
              <a:t>Scott McLeod, J.D., Ph.D.</a:t>
            </a:r>
          </a:p>
          <a:p>
            <a:pPr algn="ctr" eaLnBrk="1" hangingPunct="1">
              <a:buFont typeface="Wingdings" pitchFamily="2" charset="2"/>
              <a:buNone/>
            </a:pPr>
            <a:r>
              <a:rPr lang="en-US" dirty="0" smtClean="0">
                <a:solidFill>
                  <a:schemeClr val="folHlink"/>
                </a:solidFill>
                <a:effectLst/>
              </a:rPr>
              <a:t>Director, CASTLE</a:t>
            </a:r>
          </a:p>
          <a:p>
            <a:pPr algn="ctr" eaLnBrk="1" hangingPunct="1">
              <a:buFont typeface="Wingdings" pitchFamily="2" charset="2"/>
              <a:buNone/>
            </a:pPr>
            <a:r>
              <a:rPr lang="en-US" dirty="0" err="1" smtClean="0">
                <a:effectLst/>
              </a:rPr>
              <a:t>scottmcleod.net</a:t>
            </a:r>
            <a:r>
              <a:rPr lang="en-US" dirty="0" smtClean="0">
                <a:effectLst/>
              </a:rPr>
              <a:t>/</a:t>
            </a:r>
            <a:r>
              <a:rPr lang="en-US" dirty="0" err="1" smtClean="0">
                <a:effectLst/>
              </a:rPr>
              <a:t>iasb</a:t>
            </a:r>
            <a:endParaRPr lang="en-US" sz="3000" dirty="0" smtClean="0">
              <a:effectLst/>
            </a:endParaRP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3"/>
          <p:cNvSpPr>
            <a:spLocks noGrp="1"/>
          </p:cNvSpPr>
          <p:nvPr>
            <p:ph type="ctrTitle" sz="quarter"/>
            <p:custDataLst>
              <p:tags r:id="rId2"/>
            </p:custDataLst>
          </p:nvPr>
        </p:nvSpPr>
        <p:spPr>
          <a:xfrm>
            <a:off x="685800" y="3521075"/>
            <a:ext cx="7772400" cy="1736725"/>
          </a:xfrm>
        </p:spPr>
        <p:txBody>
          <a:bodyPr/>
          <a:lstStyle/>
          <a:p>
            <a:r>
              <a:rPr lang="en-US" sz="9600" dirty="0" smtClean="0">
                <a:solidFill>
                  <a:srgbClr val="5CB9E7"/>
                </a:solidFill>
                <a:effectLst/>
                <a:latin typeface="Arial Black" pitchFamily="34" charset="0"/>
              </a:rPr>
              <a:t>What’s in</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your head</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right now?</a:t>
            </a:r>
            <a:endParaRPr lang="en-US" sz="9600" dirty="0" smtClean="0">
              <a:solidFill>
                <a:srgbClr val="5CB9E7"/>
              </a:solidFill>
              <a:effectLst/>
              <a:latin typeface="Arial Black" pitchFamily="34" charset="0"/>
            </a:endParaRPr>
          </a:p>
        </p:txBody>
      </p:sp>
    </p:spTree>
    <p:custDataLst>
      <p:tags r:id="rId1"/>
    </p:custDataLst>
    <p:extLst>
      <p:ext uri="{BB962C8B-B14F-4D97-AF65-F5344CB8AC3E}">
        <p14:creationId xmlns:p14="http://schemas.microsoft.com/office/powerpoint/2010/main" val="195142607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custDataLst>
              <p:tags r:id="rId2"/>
            </p:custDataLst>
          </p:nvPr>
        </p:nvPicPr>
        <p:blipFill>
          <a:blip r:embed="rId5" cstate="print"/>
          <a:srcRect/>
          <a:stretch>
            <a:fillRect/>
          </a:stretch>
        </p:blipFill>
        <p:spPr bwMode="auto">
          <a:xfrm>
            <a:off x="0" y="0"/>
            <a:ext cx="10590213"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custDataLst>
              <p:tags r:id="rId2"/>
            </p:custDataLst>
          </p:nvPr>
        </p:nvPicPr>
        <p:blipFill>
          <a:blip r:embed="rId5" cstate="print"/>
          <a:srcRect/>
          <a:stretch>
            <a:fillRect/>
          </a:stretch>
        </p:blipFill>
        <p:spPr bwMode="auto">
          <a:xfrm>
            <a:off x="0" y="0"/>
            <a:ext cx="9855200"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custDataLst>
              <p:tags r:id="rId2"/>
            </p:custDataLst>
          </p:nvPr>
        </p:nvPicPr>
        <p:blipFill>
          <a:blip r:embed="rId5" cstate="print"/>
          <a:srcRect/>
          <a:stretch>
            <a:fillRect/>
          </a:stretch>
        </p:blipFill>
        <p:spPr bwMode="auto">
          <a:xfrm>
            <a:off x="0" y="0"/>
            <a:ext cx="10607675"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custDataLst>
              <p:tags r:id="rId2"/>
            </p:custDataLst>
          </p:nvPr>
        </p:nvPicPr>
        <p:blipFill>
          <a:blip r:embed="rId5" cstate="print"/>
          <a:srcRect/>
          <a:stretch>
            <a:fillRect/>
          </a:stretch>
        </p:blipFill>
        <p:spPr bwMode="auto">
          <a:xfrm>
            <a:off x="0" y="0"/>
            <a:ext cx="10647363"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custDataLst>
              <p:tags r:id="rId2"/>
            </p:custDataLst>
          </p:nvPr>
        </p:nvPicPr>
        <p:blipFill>
          <a:blip r:embed="rId5" cstate="print"/>
          <a:srcRect/>
          <a:stretch>
            <a:fillRect/>
          </a:stretch>
        </p:blipFill>
        <p:spPr bwMode="auto">
          <a:xfrm>
            <a:off x="0" y="0"/>
            <a:ext cx="10167938"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2"/>
          <p:cNvPicPr>
            <a:picLocks noChangeAspect="1" noChangeArrowheads="1"/>
          </p:cNvPicPr>
          <p:nvPr>
            <p:custDataLst>
              <p:tags r:id="rId2"/>
            </p:custDataLst>
          </p:nvPr>
        </p:nvPicPr>
        <p:blipFill>
          <a:blip r:embed="rId5" cstate="print"/>
          <a:srcRect/>
          <a:stretch>
            <a:fillRect/>
          </a:stretch>
        </p:blipFill>
        <p:spPr bwMode="auto">
          <a:xfrm>
            <a:off x="0" y="0"/>
            <a:ext cx="9315980"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416480067"/>
              </p:ext>
            </p:extLst>
          </p:nvPr>
        </p:nvGraphicFramePr>
        <p:xfrm>
          <a:off x="-21168" y="0"/>
          <a:ext cx="9165167"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5622932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custDataLst>
              <p:tags r:id="rId2"/>
            </p:custDataLst>
          </p:nvPr>
        </p:nvPicPr>
        <p:blipFill>
          <a:blip r:embed="rId5" cstate="print"/>
          <a:srcRect/>
          <a:stretch>
            <a:fillRect/>
          </a:stretch>
        </p:blipFill>
        <p:spPr bwMode="auto">
          <a:xfrm>
            <a:off x="0" y="0"/>
            <a:ext cx="9292465"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custDataLst>
              <p:tags r:id="rId2"/>
            </p:custDataLst>
          </p:nvPr>
        </p:nvPicPr>
        <p:blipFill>
          <a:blip r:embed="rId5" cstate="print"/>
          <a:srcRect/>
          <a:stretch>
            <a:fillRect/>
          </a:stretch>
        </p:blipFill>
        <p:spPr bwMode="auto">
          <a:xfrm>
            <a:off x="0" y="0"/>
            <a:ext cx="9415463"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custDataLst>
              <p:tags r:id="rId2"/>
            </p:custDataLst>
          </p:nvPr>
        </p:nvPicPr>
        <p:blipFill>
          <a:blip r:embed="rId5" cstate="print"/>
          <a:srcRect/>
          <a:stretch>
            <a:fillRect/>
          </a:stretch>
        </p:blipFill>
        <p:spPr bwMode="auto">
          <a:xfrm>
            <a:off x="0" y="0"/>
            <a:ext cx="9806872"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5" name="Picture 3"/>
          <p:cNvPicPr>
            <a:picLocks noChangeAspect="1" noChangeArrowheads="1"/>
          </p:cNvPicPr>
          <p:nvPr>
            <p:custDataLst>
              <p:tags r:id="rId2"/>
            </p:custDataLst>
          </p:nvPr>
        </p:nvPicPr>
        <p:blipFill>
          <a:blip r:embed="rId5" cstate="print"/>
          <a:srcRect/>
          <a:stretch>
            <a:fillRect/>
          </a:stretch>
        </p:blipFill>
        <p:spPr bwMode="auto">
          <a:xfrm>
            <a:off x="-1" y="0"/>
            <a:ext cx="11683207"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webkinz.jpg"/>
          <p:cNvPicPr>
            <a:picLocks noChangeAspect="1"/>
          </p:cNvPicPr>
          <p:nvPr>
            <p:custDataLst>
              <p:tags r:id="rId2"/>
            </p:custDataLst>
          </p:nvPr>
        </p:nvPicPr>
        <p:blipFill>
          <a:blip r:embed="rId5" cstate="print"/>
          <a:srcRect/>
          <a:stretch>
            <a:fillRect/>
          </a:stretch>
        </p:blipFill>
        <p:spPr bwMode="auto">
          <a:xfrm>
            <a:off x="-1462088" y="0"/>
            <a:ext cx="11749088" cy="70866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custDataLst>
              <p:tags r:id="rId2"/>
            </p:custDataLst>
          </p:nvPr>
        </p:nvPicPr>
        <p:blipFill>
          <a:blip r:embed="rId5" cstate="print"/>
          <a:srcRect/>
          <a:stretch>
            <a:fillRect/>
          </a:stretch>
        </p:blipFill>
        <p:spPr bwMode="auto">
          <a:xfrm>
            <a:off x="0" y="0"/>
            <a:ext cx="10045700"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csse.monash.edu.au/~cema/courses/CSE5910/lectureFiles/images/lect5b/printPress.jpg"/>
          <p:cNvPicPr>
            <a:picLocks noChangeAspect="1" noChangeArrowheads="1"/>
          </p:cNvPicPr>
          <p:nvPr>
            <p:custDataLst>
              <p:tags r:id="rId2"/>
            </p:custDataLst>
          </p:nvPr>
        </p:nvPicPr>
        <p:blipFill>
          <a:blip r:embed="rId5" cstate="print"/>
          <a:srcRect/>
          <a:stretch>
            <a:fillRect/>
          </a:stretch>
        </p:blipFill>
        <p:spPr bwMode="auto">
          <a:xfrm>
            <a:off x="2057400" y="0"/>
            <a:ext cx="5410200" cy="716915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custDataLst>
              <p:tags r:id="rId2"/>
            </p:custDataLst>
          </p:nvPr>
        </p:nvSpPr>
        <p:spPr>
          <a:xfrm>
            <a:off x="685800" y="3673475"/>
            <a:ext cx="7772400" cy="1736725"/>
          </a:xfrm>
        </p:spPr>
        <p:txBody>
          <a:bodyPr/>
          <a:lstStyle/>
          <a:p>
            <a:r>
              <a:rPr lang="en-US" sz="9600" dirty="0" smtClean="0">
                <a:solidFill>
                  <a:srgbClr val="5CB9E7"/>
                </a:solidFill>
                <a:effectLst/>
                <a:latin typeface="Arial Black" pitchFamily="34" charset="0"/>
              </a:rPr>
              <a:t>We all</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now have</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a voice</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custDataLst>
              <p:tags r:id="rId2"/>
            </p:custDataLst>
          </p:nvPr>
        </p:nvSpPr>
        <p:spPr>
          <a:xfrm>
            <a:off x="685800" y="3673475"/>
            <a:ext cx="7772400" cy="1736725"/>
          </a:xfrm>
        </p:spPr>
        <p:txBody>
          <a:bodyPr/>
          <a:lstStyle/>
          <a:p>
            <a:r>
              <a:rPr lang="en-US" sz="9600" dirty="0" smtClean="0">
                <a:solidFill>
                  <a:srgbClr val="5CB9E7"/>
                </a:solidFill>
                <a:effectLst/>
                <a:latin typeface="Arial Black" pitchFamily="34" charset="0"/>
              </a:rPr>
              <a:t>We can</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easily find </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each other</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custDataLst>
              <p:tags r:id="rId2"/>
            </p:custDataLst>
          </p:nvPr>
        </p:nvSpPr>
        <p:spPr>
          <a:xfrm>
            <a:off x="0" y="3673475"/>
            <a:ext cx="9144000" cy="1736725"/>
          </a:xfrm>
        </p:spPr>
        <p:txBody>
          <a:bodyPr/>
          <a:lstStyle/>
          <a:p>
            <a:r>
              <a:rPr lang="en-US" sz="9600" dirty="0" smtClean="0">
                <a:solidFill>
                  <a:srgbClr val="5CB9E7"/>
                </a:solidFill>
                <a:effectLst/>
                <a:latin typeface="Arial Black" pitchFamily="34" charset="0"/>
              </a:rPr>
              <a:t>We can</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easily work</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together</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custDataLst>
              <p:tags r:id="rId2"/>
            </p:custDataLst>
          </p:nvPr>
        </p:nvSpPr>
        <p:spPr>
          <a:xfrm>
            <a:off x="0" y="3063875"/>
            <a:ext cx="9144000" cy="1736725"/>
          </a:xfrm>
        </p:spPr>
        <p:txBody>
          <a:bodyPr/>
          <a:lstStyle/>
          <a:p>
            <a:r>
              <a:rPr lang="en-US" sz="6000" dirty="0">
                <a:solidFill>
                  <a:schemeClr val="tx1"/>
                </a:solidFill>
                <a:effectLst/>
                <a:latin typeface="Arial Black" pitchFamily="34" charset="0"/>
              </a:rPr>
              <a:t>http://</a:t>
            </a:r>
            <a:r>
              <a:rPr lang="en-US" sz="6000" dirty="0" err="1">
                <a:solidFill>
                  <a:schemeClr val="tx1"/>
                </a:solidFill>
                <a:effectLst/>
                <a:latin typeface="Arial Black" pitchFamily="34" charset="0"/>
              </a:rPr>
              <a:t>goo.gl</a:t>
            </a:r>
            <a:r>
              <a:rPr lang="en-US" sz="6000" dirty="0">
                <a:solidFill>
                  <a:schemeClr val="tx1"/>
                </a:solidFill>
                <a:effectLst/>
                <a:latin typeface="Arial Black" pitchFamily="34" charset="0"/>
              </a:rPr>
              <a:t>/</a:t>
            </a:r>
            <a:r>
              <a:rPr lang="en-US" sz="6000" dirty="0" smtClean="0">
                <a:solidFill>
                  <a:schemeClr val="tx1"/>
                </a:solidFill>
                <a:effectLst/>
                <a:latin typeface="Arial Black" pitchFamily="34" charset="0"/>
              </a:rPr>
              <a:t>k7WNi</a:t>
            </a:r>
            <a:br>
              <a:rPr lang="en-US" sz="6000" dirty="0" smtClean="0">
                <a:solidFill>
                  <a:schemeClr val="tx1"/>
                </a:solidFill>
                <a:effectLst/>
                <a:latin typeface="Arial Black" pitchFamily="34" charset="0"/>
              </a:rPr>
            </a:br>
            <a:r>
              <a:rPr lang="en-US" sz="6000" dirty="0" smtClean="0">
                <a:solidFill>
                  <a:schemeClr val="accent6"/>
                </a:solidFill>
                <a:effectLst/>
                <a:latin typeface="Arial Black" pitchFamily="34" charset="0"/>
              </a:rPr>
              <a:t>or</a:t>
            </a:r>
            <a:br>
              <a:rPr lang="en-US" sz="6000" dirty="0" smtClean="0">
                <a:solidFill>
                  <a:schemeClr val="accent6"/>
                </a:solidFill>
                <a:effectLst/>
                <a:latin typeface="Arial Black" pitchFamily="34" charset="0"/>
              </a:rPr>
            </a:br>
            <a:r>
              <a:rPr lang="en-US" sz="6000" dirty="0" err="1" smtClean="0">
                <a:solidFill>
                  <a:schemeClr val="tx1"/>
                </a:solidFill>
                <a:effectLst/>
                <a:latin typeface="Arial Black" pitchFamily="34" charset="0"/>
              </a:rPr>
              <a:t>www.ia-sb.org</a:t>
            </a:r>
            <a:endParaRPr lang="en-US" sz="6000" dirty="0" smtClean="0">
              <a:solidFill>
                <a:schemeClr val="tx1"/>
              </a:solidFill>
              <a:effectLst/>
              <a:latin typeface="Arial Black" pitchFamily="34" charset="0"/>
            </a:endParaRPr>
          </a:p>
        </p:txBody>
      </p:sp>
    </p:spTree>
    <p:custDataLst>
      <p:tags r:id="rId1"/>
    </p:custDataLst>
    <p:extLst>
      <p:ext uri="{BB962C8B-B14F-4D97-AF65-F5344CB8AC3E}">
        <p14:creationId xmlns:p14="http://schemas.microsoft.com/office/powerpoint/2010/main" val="219134391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iphone02.jpg"/>
          <p:cNvPicPr>
            <a:picLocks noChangeAspect="1"/>
          </p:cNvPicPr>
          <p:nvPr>
            <p:custDataLst>
              <p:tags r:id="rId2"/>
            </p:custDataLst>
          </p:nvPr>
        </p:nvPicPr>
        <p:blipFill>
          <a:blip r:embed="rId5" cstate="print"/>
          <a:srcRect/>
          <a:stretch>
            <a:fillRect/>
          </a:stretch>
        </p:blipFill>
        <p:spPr bwMode="auto">
          <a:xfrm>
            <a:off x="0" y="-2362200"/>
            <a:ext cx="9144000" cy="1242695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32000" y="889000"/>
            <a:ext cx="5080000" cy="5080000"/>
          </a:xfrm>
          <a:prstGeom prst="rect">
            <a:avLst/>
          </a:prstGeom>
        </p:spPr>
      </p:pic>
    </p:spTree>
    <p:extLst>
      <p:ext uri="{BB962C8B-B14F-4D97-AF65-F5344CB8AC3E}">
        <p14:creationId xmlns:p14="http://schemas.microsoft.com/office/powerpoint/2010/main" val="42402999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custDataLst>
              <p:tags r:id="rId2"/>
            </p:custDataLst>
          </p:nvPr>
        </p:nvPicPr>
        <p:blipFill>
          <a:blip r:embed="rId5" cstate="print"/>
          <a:srcRect/>
          <a:stretch>
            <a:fillRect/>
          </a:stretch>
        </p:blipFill>
        <p:spPr bwMode="auto">
          <a:xfrm>
            <a:off x="-1" y="0"/>
            <a:ext cx="12322969"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custDataLst>
              <p:tags r:id="rId2"/>
            </p:custDataLst>
          </p:nvPr>
        </p:nvPicPr>
        <p:blipFill>
          <a:blip r:embed="rId5" cstate="print"/>
          <a:srcRect/>
          <a:stretch>
            <a:fillRect/>
          </a:stretch>
        </p:blipFill>
        <p:spPr bwMode="auto">
          <a:xfrm>
            <a:off x="-152400" y="0"/>
            <a:ext cx="12198155"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custDataLst>
              <p:tags r:id="rId2"/>
            </p:custDataLst>
          </p:nvPr>
        </p:nvPicPr>
        <p:blipFill>
          <a:blip r:embed="rId5" cstate="print"/>
          <a:srcRect/>
          <a:stretch>
            <a:fillRect/>
          </a:stretch>
        </p:blipFill>
        <p:spPr bwMode="auto">
          <a:xfrm>
            <a:off x="-1" y="0"/>
            <a:ext cx="10523484"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custDataLst>
              <p:tags r:id="rId2"/>
            </p:custDataLst>
          </p:nvPr>
        </p:nvPicPr>
        <p:blipFill>
          <a:blip r:embed="rId5" cstate="print"/>
          <a:srcRect/>
          <a:stretch>
            <a:fillRect/>
          </a:stretch>
        </p:blipFill>
        <p:spPr bwMode="auto">
          <a:xfrm>
            <a:off x="-4076760" y="1"/>
            <a:ext cx="13220760"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custDataLst>
              <p:tags r:id="rId2"/>
            </p:custDataLst>
          </p:nvPr>
        </p:nvPicPr>
        <p:blipFill>
          <a:blip r:embed="rId5" cstate="print"/>
          <a:srcRect/>
          <a:stretch>
            <a:fillRect/>
          </a:stretch>
        </p:blipFill>
        <p:spPr bwMode="auto">
          <a:xfrm>
            <a:off x="-4636698" y="0"/>
            <a:ext cx="13780698"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2724002777_f027058823_o.jpg"/>
          <p:cNvPicPr>
            <a:picLocks noChangeAspect="1"/>
          </p:cNvPicPr>
          <p:nvPr>
            <p:custDataLst>
              <p:tags r:id="rId2"/>
            </p:custDataLst>
          </p:nvPr>
        </p:nvPicPr>
        <p:blipFill>
          <a:blip r:embed="rId5" cstate="print"/>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149268694_abdcbc43b4_o.jpg"/>
          <p:cNvPicPr>
            <a:picLocks noChangeAspect="1"/>
          </p:cNvPicPr>
          <p:nvPr>
            <p:custDataLst>
              <p:tags r:id="rId2"/>
            </p:custDataLst>
          </p:nvPr>
        </p:nvPicPr>
        <p:blipFill>
          <a:blip r:embed="rId5" cstate="print"/>
          <a:srcRect/>
          <a:stretch>
            <a:fillRect/>
          </a:stretch>
        </p:blipFill>
        <p:spPr bwMode="auto">
          <a:xfrm>
            <a:off x="0" y="-228600"/>
            <a:ext cx="9144000" cy="73152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2" name="Picture 2"/>
          <p:cNvPicPr>
            <a:picLocks noChangeAspect="1" noChangeArrowheads="1"/>
          </p:cNvPicPr>
          <p:nvPr>
            <p:custDataLst>
              <p:tags r:id="rId2"/>
            </p:custDataLst>
          </p:nvPr>
        </p:nvPicPr>
        <p:blipFill>
          <a:blip r:embed="rId5" cstate="print"/>
          <a:srcRect/>
          <a:stretch>
            <a:fillRect/>
          </a:stretch>
        </p:blipFill>
        <p:spPr bwMode="auto">
          <a:xfrm>
            <a:off x="0" y="-304800"/>
            <a:ext cx="9144000" cy="8286681"/>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Picture 2" descr="http://farm4.static.flickr.com/3562/3470276439_c71fdae92f_b.jpg"/>
          <p:cNvPicPr>
            <a:picLocks noChangeAspect="1" noChangeArrowheads="1"/>
          </p:cNvPicPr>
          <p:nvPr>
            <p:custDataLst>
              <p:tags r:id="rId2"/>
            </p:custDataLst>
          </p:nvPr>
        </p:nvPicPr>
        <p:blipFill>
          <a:blip r:embed="rId6" cstate="print"/>
          <a:srcRect/>
          <a:stretch>
            <a:fillRect/>
          </a:stretch>
        </p:blipFill>
        <p:spPr bwMode="auto">
          <a:xfrm>
            <a:off x="0" y="-457200"/>
            <a:ext cx="9753600" cy="7315200"/>
          </a:xfrm>
          <a:prstGeom prst="rect">
            <a:avLst/>
          </a:prstGeom>
          <a:noFill/>
        </p:spPr>
      </p:pic>
      <p:sp>
        <p:nvSpPr>
          <p:cNvPr id="5" name="Rectangle 4"/>
          <p:cNvSpPr/>
          <p:nvPr>
            <p:custDataLst>
              <p:tags r:id="rId3"/>
            </p:custDataLst>
          </p:nvPr>
        </p:nvSpPr>
        <p:spPr>
          <a:xfrm>
            <a:off x="0" y="6581001"/>
            <a:ext cx="6858000" cy="276999"/>
          </a:xfrm>
          <a:prstGeom prst="rect">
            <a:avLst/>
          </a:prstGeom>
        </p:spPr>
        <p:txBody>
          <a:bodyPr wrap="square">
            <a:spAutoFit/>
          </a:bodyPr>
          <a:lstStyle/>
          <a:p>
            <a:r>
              <a:rPr lang="en-US" sz="1200" dirty="0" smtClean="0"/>
              <a:t>flickr.com/photos/28017515@N03/3470276439/in/</a:t>
            </a:r>
            <a:r>
              <a:rPr lang="en-US" sz="1200" dirty="0" err="1" smtClean="0"/>
              <a:t>photostream</a:t>
            </a:r>
            <a:endParaRPr lang="en-US" sz="1200" dirty="0"/>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11-01 at 5.05.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942162"/>
          </a:xfrm>
          <a:prstGeom prst="rect">
            <a:avLst/>
          </a:prstGeom>
        </p:spPr>
      </p:pic>
    </p:spTree>
    <p:extLst>
      <p:ext uri="{BB962C8B-B14F-4D97-AF65-F5344CB8AC3E}">
        <p14:creationId xmlns:p14="http://schemas.microsoft.com/office/powerpoint/2010/main" val="153030352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custDataLst>
              <p:tags r:id="rId2"/>
            </p:custDataLst>
          </p:nvPr>
        </p:nvPicPr>
        <p:blipFill>
          <a:blip r:embed="rId5" cstate="print"/>
          <a:srcRect r="25299"/>
          <a:stretch>
            <a:fillRect/>
          </a:stretch>
        </p:blipFill>
        <p:spPr bwMode="auto">
          <a:xfrm>
            <a:off x="0" y="0"/>
            <a:ext cx="10139363"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custDataLst>
              <p:tags r:id="rId2"/>
            </p:custDataLst>
          </p:nvPr>
        </p:nvPicPr>
        <p:blipFill>
          <a:blip r:embed="rId5" cstate="print"/>
          <a:srcRect/>
          <a:stretch>
            <a:fillRect/>
          </a:stretch>
        </p:blipFill>
        <p:spPr bwMode="auto">
          <a:xfrm>
            <a:off x="0" y="0"/>
            <a:ext cx="9993313"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custDataLst>
              <p:tags r:id="rId2"/>
            </p:custDataLst>
          </p:nvPr>
        </p:nvPicPr>
        <p:blipFill>
          <a:blip r:embed="rId5" cstate="print"/>
          <a:srcRect/>
          <a:stretch>
            <a:fillRect/>
          </a:stretch>
        </p:blipFill>
        <p:spPr bwMode="auto">
          <a:xfrm>
            <a:off x="0" y="0"/>
            <a:ext cx="9316159"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11-01 at 5.06.1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0145597" cy="6858000"/>
          </a:xfrm>
          <a:prstGeom prst="rect">
            <a:avLst/>
          </a:prstGeom>
        </p:spPr>
      </p:pic>
    </p:spTree>
    <p:extLst>
      <p:ext uri="{BB962C8B-B14F-4D97-AF65-F5344CB8AC3E}">
        <p14:creationId xmlns:p14="http://schemas.microsoft.com/office/powerpoint/2010/main" val="399622930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1-11-01 at 5.07.4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927544"/>
          </a:xfrm>
          <a:prstGeom prst="rect">
            <a:avLst/>
          </a:prstGeom>
        </p:spPr>
      </p:pic>
    </p:spTree>
    <p:extLst>
      <p:ext uri="{BB962C8B-B14F-4D97-AF65-F5344CB8AC3E}">
        <p14:creationId xmlns:p14="http://schemas.microsoft.com/office/powerpoint/2010/main" val="4687470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4" name="Picture 2"/>
          <p:cNvPicPr>
            <a:picLocks noChangeAspect="1" noChangeArrowheads="1"/>
          </p:cNvPicPr>
          <p:nvPr>
            <p:custDataLst>
              <p:tags r:id="rId2"/>
            </p:custDataLst>
          </p:nvPr>
        </p:nvPicPr>
        <p:blipFill>
          <a:blip r:embed="rId5" cstate="print"/>
          <a:srcRect/>
          <a:stretch>
            <a:fillRect/>
          </a:stretch>
        </p:blipFill>
        <p:spPr bwMode="auto">
          <a:xfrm>
            <a:off x="0" y="0"/>
            <a:ext cx="12098777"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1-11-01 at 4.59.4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700"/>
            <a:ext cx="9352035" cy="6870700"/>
          </a:xfrm>
          <a:prstGeom prst="rect">
            <a:avLst/>
          </a:prstGeom>
        </p:spPr>
      </p:pic>
    </p:spTree>
    <p:extLst>
      <p:ext uri="{BB962C8B-B14F-4D97-AF65-F5344CB8AC3E}">
        <p14:creationId xmlns:p14="http://schemas.microsoft.com/office/powerpoint/2010/main" val="415876329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1-01 at 5.11.1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40279"/>
          </a:xfrm>
          <a:prstGeom prst="rect">
            <a:avLst/>
          </a:prstGeom>
        </p:spPr>
      </p:pic>
    </p:spTree>
    <p:extLst>
      <p:ext uri="{BB962C8B-B14F-4D97-AF65-F5344CB8AC3E}">
        <p14:creationId xmlns:p14="http://schemas.microsoft.com/office/powerpoint/2010/main" val="4687470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Picture 2"/>
          <p:cNvPicPr>
            <a:picLocks noChangeAspect="1" noChangeArrowheads="1"/>
          </p:cNvPicPr>
          <p:nvPr>
            <p:custDataLst>
              <p:tags r:id="rId2"/>
            </p:custDataLst>
          </p:nvPr>
        </p:nvPicPr>
        <p:blipFill>
          <a:blip r:embed="rId5" cstate="print"/>
          <a:srcRect/>
          <a:stretch>
            <a:fillRect/>
          </a:stretch>
        </p:blipFill>
        <p:spPr bwMode="auto">
          <a:xfrm>
            <a:off x="0" y="0"/>
            <a:ext cx="9243538"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custDataLst>
              <p:tags r:id="rId2"/>
            </p:custDataLst>
          </p:nvPr>
        </p:nvSpPr>
        <p:spPr>
          <a:noFill/>
        </p:spPr>
        <p:txBody>
          <a:bodyPr/>
          <a:lstStyle/>
          <a:p>
            <a:endParaRPr lang="en-US" smtClean="0">
              <a:effectLst/>
            </a:endParaRPr>
          </a:p>
        </p:txBody>
      </p:sp>
      <p:sp>
        <p:nvSpPr>
          <p:cNvPr id="11267" name="Rectangle 3"/>
          <p:cNvSpPr>
            <a:spLocks noGrp="1" noChangeArrowheads="1"/>
          </p:cNvSpPr>
          <p:nvPr>
            <p:ph type="body" idx="4294967295"/>
            <p:custDataLst>
              <p:tags r:id="rId3"/>
            </p:custDataLst>
          </p:nvPr>
        </p:nvSpPr>
        <p:spPr>
          <a:noFill/>
        </p:spPr>
        <p:txBody>
          <a:bodyPr/>
          <a:lstStyle/>
          <a:p>
            <a:endParaRPr lang="en-US" smtClean="0">
              <a:effectLst/>
            </a:endParaRPr>
          </a:p>
        </p:txBody>
      </p:sp>
      <p:pic>
        <p:nvPicPr>
          <p:cNvPr id="11268" name="Picture 4" descr="desktop"/>
          <p:cNvPicPr>
            <a:picLocks noChangeAspect="1" noChangeArrowheads="1"/>
          </p:cNvPicPr>
          <p:nvPr>
            <p:custDataLst>
              <p:tags r:id="rId4"/>
            </p:custDataLst>
          </p:nvPr>
        </p:nvPicPr>
        <p:blipFill>
          <a:blip r:embed="rId7" cstate="print"/>
          <a:srcRect/>
          <a:stretch>
            <a:fillRect/>
          </a:stretch>
        </p:blipFill>
        <p:spPr bwMode="auto">
          <a:xfrm>
            <a:off x="-304800" y="-914400"/>
            <a:ext cx="9753600" cy="7800975"/>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8" name="Picture 2"/>
          <p:cNvPicPr>
            <a:picLocks noChangeAspect="1" noChangeArrowheads="1"/>
          </p:cNvPicPr>
          <p:nvPr>
            <p:custDataLst>
              <p:tags r:id="rId2"/>
            </p:custDataLst>
          </p:nvPr>
        </p:nvPicPr>
        <p:blipFill>
          <a:blip r:embed="rId5" cstate="print"/>
          <a:srcRect/>
          <a:stretch>
            <a:fillRect/>
          </a:stretch>
        </p:blipFill>
        <p:spPr bwMode="auto">
          <a:xfrm>
            <a:off x="0" y="0"/>
            <a:ext cx="10209186"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2" name="Picture 2"/>
          <p:cNvPicPr>
            <a:picLocks noChangeAspect="1" noChangeArrowheads="1"/>
          </p:cNvPicPr>
          <p:nvPr>
            <p:custDataLst>
              <p:tags r:id="rId2"/>
            </p:custDataLst>
          </p:nvPr>
        </p:nvPicPr>
        <p:blipFill>
          <a:blip r:embed="rId5" cstate="print"/>
          <a:srcRect/>
          <a:stretch>
            <a:fillRect/>
          </a:stretch>
        </p:blipFill>
        <p:spPr bwMode="auto">
          <a:xfrm>
            <a:off x="0" y="0"/>
            <a:ext cx="10308330"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70" name="Picture 2"/>
          <p:cNvPicPr>
            <a:picLocks noChangeAspect="1" noChangeArrowheads="1"/>
          </p:cNvPicPr>
          <p:nvPr>
            <p:custDataLst>
              <p:tags r:id="rId2"/>
            </p:custDataLst>
          </p:nvPr>
        </p:nvPicPr>
        <p:blipFill>
          <a:blip r:embed="rId5" cstate="print"/>
          <a:srcRect/>
          <a:stretch>
            <a:fillRect/>
          </a:stretch>
        </p:blipFill>
        <p:spPr bwMode="auto">
          <a:xfrm>
            <a:off x="-46039" y="0"/>
            <a:ext cx="9776155"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11-01 at 4.33.4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60477" cy="7315200"/>
          </a:xfrm>
          <a:prstGeom prst="rect">
            <a:avLst/>
          </a:prstGeom>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22" name="Picture 2"/>
          <p:cNvPicPr>
            <a:picLocks noChangeAspect="1" noChangeArrowheads="1"/>
          </p:cNvPicPr>
          <p:nvPr/>
        </p:nvPicPr>
        <p:blipFill>
          <a:blip r:embed="rId4" cstate="print"/>
          <a:srcRect/>
          <a:stretch>
            <a:fillRect/>
          </a:stretch>
        </p:blipFill>
        <p:spPr bwMode="auto">
          <a:xfrm>
            <a:off x="38100" y="1019175"/>
            <a:ext cx="9066213" cy="481965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2"/>
          <p:cNvPicPr>
            <a:picLocks noChangeAspect="1" noChangeArrowheads="1"/>
          </p:cNvPicPr>
          <p:nvPr>
            <p:custDataLst>
              <p:tags r:id="rId2"/>
            </p:custDataLst>
          </p:nvPr>
        </p:nvPicPr>
        <p:blipFill>
          <a:blip r:embed="rId5" cstate="print"/>
          <a:srcRect/>
          <a:stretch>
            <a:fillRect/>
          </a:stretch>
        </p:blipFill>
        <p:spPr bwMode="auto">
          <a:xfrm>
            <a:off x="-1" y="0"/>
            <a:ext cx="10369269"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1-01 at 5.23.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4" y="0"/>
            <a:ext cx="11263529" cy="6858000"/>
          </a:xfrm>
          <a:prstGeom prst="rect">
            <a:avLst/>
          </a:prstGeom>
        </p:spPr>
      </p:pic>
    </p:spTree>
    <p:extLst>
      <p:ext uri="{BB962C8B-B14F-4D97-AF65-F5344CB8AC3E}">
        <p14:creationId xmlns:p14="http://schemas.microsoft.com/office/powerpoint/2010/main" val="367515247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11-01 at 5.24.5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3866"/>
            <a:ext cx="11771851" cy="6824133"/>
          </a:xfrm>
          <a:prstGeom prst="rect">
            <a:avLst/>
          </a:prstGeom>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Picture 2"/>
          <p:cNvPicPr>
            <a:picLocks noChangeAspect="1" noChangeArrowheads="1"/>
          </p:cNvPicPr>
          <p:nvPr>
            <p:custDataLst>
              <p:tags r:id="rId2"/>
            </p:custDataLst>
          </p:nvPr>
        </p:nvPicPr>
        <p:blipFill>
          <a:blip r:embed="rId5" cstate="print"/>
          <a:srcRect/>
          <a:stretch>
            <a:fillRect/>
          </a:stretch>
        </p:blipFill>
        <p:spPr bwMode="auto">
          <a:xfrm>
            <a:off x="0" y="0"/>
            <a:ext cx="11308404"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2"/>
          <p:cNvPicPr>
            <a:picLocks noChangeAspect="1" noChangeArrowheads="1"/>
          </p:cNvPicPr>
          <p:nvPr>
            <p:custDataLst>
              <p:tags r:id="rId2"/>
            </p:custDataLst>
          </p:nvPr>
        </p:nvPicPr>
        <p:blipFill>
          <a:blip r:embed="rId5" cstate="print"/>
          <a:srcRect/>
          <a:stretch>
            <a:fillRect/>
          </a:stretch>
        </p:blipFill>
        <p:spPr bwMode="auto">
          <a:xfrm>
            <a:off x="0" y="0"/>
            <a:ext cx="10261062"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pPr>
              <a:defRPr/>
            </a:pPr>
            <a:endParaRPr lang="en-US"/>
          </a:p>
        </p:txBody>
      </p:sp>
      <p:pic>
        <p:nvPicPr>
          <p:cNvPr id="12291" name="Content Placeholder 3" descr="lenovo-thinkpad-x61-tablet-pc.jpg"/>
          <p:cNvPicPr>
            <a:picLocks noGrp="1" noChangeAspect="1"/>
          </p:cNvPicPr>
          <p:nvPr>
            <p:ph idx="1"/>
            <p:custDataLst>
              <p:tags r:id="rId3"/>
            </p:custDataLst>
          </p:nvPr>
        </p:nvPicPr>
        <p:blipFill>
          <a:blip r:embed="rId6" cstate="print"/>
          <a:srcRect/>
          <a:stretch>
            <a:fillRect/>
          </a:stretch>
        </p:blipFill>
        <p:spPr>
          <a:xfrm>
            <a:off x="0" y="-533400"/>
            <a:ext cx="9144000" cy="9423400"/>
          </a:xfrm>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1-01 at 4.54.1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602989" cy="6858000"/>
          </a:xfrm>
          <a:prstGeom prst="rect">
            <a:avLst/>
          </a:prstGeom>
        </p:spPr>
      </p:pic>
    </p:spTree>
    <p:extLst>
      <p:ext uri="{BB962C8B-B14F-4D97-AF65-F5344CB8AC3E}">
        <p14:creationId xmlns:p14="http://schemas.microsoft.com/office/powerpoint/2010/main" val="398642812"/>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11-01 at 5.06.5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3561"/>
          </a:xfrm>
          <a:prstGeom prst="rect">
            <a:avLst/>
          </a:prstGeom>
        </p:spPr>
      </p:pic>
    </p:spTree>
    <p:extLst>
      <p:ext uri="{BB962C8B-B14F-4D97-AF65-F5344CB8AC3E}">
        <p14:creationId xmlns:p14="http://schemas.microsoft.com/office/powerpoint/2010/main" val="3996229301"/>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10" name="Picture 2"/>
          <p:cNvPicPr>
            <a:picLocks noChangeAspect="1" noChangeArrowheads="1"/>
          </p:cNvPicPr>
          <p:nvPr>
            <p:custDataLst>
              <p:tags r:id="rId2"/>
            </p:custDataLst>
          </p:nvPr>
        </p:nvPicPr>
        <p:blipFill>
          <a:blip r:embed="rId5" cstate="print"/>
          <a:srcRect/>
          <a:stretch>
            <a:fillRect/>
          </a:stretch>
        </p:blipFill>
        <p:spPr bwMode="auto">
          <a:xfrm>
            <a:off x="0" y="0"/>
            <a:ext cx="11767994"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4" name="Picture 2"/>
          <p:cNvPicPr>
            <a:picLocks noChangeAspect="1" noChangeArrowheads="1"/>
          </p:cNvPicPr>
          <p:nvPr>
            <p:custDataLst>
              <p:tags r:id="rId2"/>
            </p:custDataLst>
          </p:nvPr>
        </p:nvPicPr>
        <p:blipFill>
          <a:blip r:embed="rId5" cstate="print"/>
          <a:srcRect/>
          <a:stretch>
            <a:fillRect/>
          </a:stretch>
        </p:blipFill>
        <p:spPr bwMode="auto">
          <a:xfrm>
            <a:off x="-1" y="0"/>
            <a:ext cx="11782655"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11-01 at 5.12.3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98105"/>
          </a:xfrm>
          <a:prstGeom prst="rect">
            <a:avLst/>
          </a:prstGeom>
        </p:spPr>
      </p:pic>
    </p:spTree>
    <p:extLst>
      <p:ext uri="{BB962C8B-B14F-4D97-AF65-F5344CB8AC3E}">
        <p14:creationId xmlns:p14="http://schemas.microsoft.com/office/powerpoint/2010/main" val="153030352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7" name="Picture 3"/>
          <p:cNvPicPr>
            <a:picLocks noChangeAspect="1" noChangeArrowheads="1"/>
          </p:cNvPicPr>
          <p:nvPr>
            <p:custDataLst>
              <p:tags r:id="rId2"/>
            </p:custDataLst>
          </p:nvPr>
        </p:nvPicPr>
        <p:blipFill>
          <a:blip r:embed="rId5" cstate="print"/>
          <a:srcRect/>
          <a:stretch>
            <a:fillRect/>
          </a:stretch>
        </p:blipFill>
        <p:spPr bwMode="auto">
          <a:xfrm>
            <a:off x="0" y="0"/>
            <a:ext cx="12756733"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3"/>
          <p:cNvSpPr>
            <a:spLocks noGrp="1"/>
          </p:cNvSpPr>
          <p:nvPr>
            <p:ph type="ctrTitle" sz="quarter"/>
            <p:custDataLst>
              <p:tags r:id="rId2"/>
            </p:custDataLst>
          </p:nvPr>
        </p:nvSpPr>
        <p:spPr>
          <a:xfrm>
            <a:off x="685800" y="3521075"/>
            <a:ext cx="7772400" cy="1736725"/>
          </a:xfrm>
        </p:spPr>
        <p:txBody>
          <a:bodyPr/>
          <a:lstStyle/>
          <a:p>
            <a:r>
              <a:rPr lang="en-US" sz="9600" dirty="0" smtClean="0">
                <a:solidFill>
                  <a:srgbClr val="5CB9E7"/>
                </a:solidFill>
                <a:effectLst/>
                <a:latin typeface="Arial Black" pitchFamily="34" charset="0"/>
              </a:rPr>
              <a:t>What’s in</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your head</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right now?</a:t>
            </a:r>
            <a:endParaRPr lang="en-US" sz="9600" dirty="0" smtClean="0">
              <a:solidFill>
                <a:srgbClr val="5CB9E7"/>
              </a:solidFill>
              <a:effectLst/>
              <a:latin typeface="Arial Black" pitchFamily="34" charset="0"/>
            </a:endParaRPr>
          </a:p>
        </p:txBody>
      </p:sp>
    </p:spTree>
    <p:custDataLst>
      <p:tags r:id="rId1"/>
    </p:custDataLst>
    <p:extLst>
      <p:ext uri="{BB962C8B-B14F-4D97-AF65-F5344CB8AC3E}">
        <p14:creationId xmlns:p14="http://schemas.microsoft.com/office/powerpoint/2010/main" val="1951426075"/>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farm2.static.flickr.com/1245/711658920_4b0ba3f41d_z.jpg?zz=1"/>
          <p:cNvPicPr>
            <a:picLocks noChangeAspect="1" noChangeArrowheads="1"/>
          </p:cNvPicPr>
          <p:nvPr>
            <p:custDataLst>
              <p:tags r:id="rId2"/>
            </p:custDataLst>
          </p:nvPr>
        </p:nvPicPr>
        <p:blipFill>
          <a:blip r:embed="rId5" cstate="print"/>
          <a:srcRect/>
          <a:stretch>
            <a:fillRect/>
          </a:stretch>
        </p:blipFill>
        <p:spPr bwMode="auto">
          <a:xfrm>
            <a:off x="-1143000" y="0"/>
            <a:ext cx="10303099" cy="6858000"/>
          </a:xfrm>
          <a:prstGeom prst="rect">
            <a:avLst/>
          </a:prstGeom>
          <a:noFill/>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http://farm3.static.flickr.com/2394/3527825643_442829c459_o.jpg"/>
          <p:cNvPicPr>
            <a:picLocks noChangeAspect="1" noChangeArrowheads="1"/>
          </p:cNvPicPr>
          <p:nvPr>
            <p:custDataLst>
              <p:tags r:id="rId2"/>
            </p:custDataLst>
          </p:nvPr>
        </p:nvPicPr>
        <p:blipFill>
          <a:blip r:embed="rId5" cstate="print"/>
          <a:srcRect/>
          <a:stretch>
            <a:fillRect/>
          </a:stretch>
        </p:blipFill>
        <p:spPr bwMode="auto">
          <a:xfrm>
            <a:off x="0" y="0"/>
            <a:ext cx="10328310" cy="6858000"/>
          </a:xfrm>
          <a:prstGeom prst="rect">
            <a:avLst/>
          </a:prstGeom>
          <a:noFill/>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farm1.static.flickr.com/36/118245563_610dbe719f_o.jpg"/>
          <p:cNvPicPr>
            <a:picLocks noChangeAspect="1" noChangeArrowheads="1"/>
          </p:cNvPicPr>
          <p:nvPr>
            <p:custDataLst>
              <p:tags r:id="rId2"/>
            </p:custDataLst>
          </p:nvPr>
        </p:nvPicPr>
        <p:blipFill>
          <a:blip r:embed="rId5" cstate="print"/>
          <a:srcRect/>
          <a:stretch>
            <a:fillRect/>
          </a:stretch>
        </p:blipFill>
        <p:spPr bwMode="auto">
          <a:xfrm>
            <a:off x="-381000" y="0"/>
            <a:ext cx="10313789" cy="6858000"/>
          </a:xfrm>
          <a:prstGeom prst="rect">
            <a:avLst/>
          </a:prstGeom>
          <a:noFill/>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0" name="Picture 2" descr="http://farm3.static.flickr.com/2770/4505413539_7b338e217e_b.jpg"/>
          <p:cNvPicPr>
            <a:picLocks noChangeAspect="1" noChangeArrowheads="1"/>
          </p:cNvPicPr>
          <p:nvPr>
            <p:custDataLst>
              <p:tags r:id="rId2"/>
            </p:custDataLst>
          </p:nvPr>
        </p:nvPicPr>
        <p:blipFill>
          <a:blip r:embed="rId5" cstate="print"/>
          <a:srcRect/>
          <a:stretch>
            <a:fillRect/>
          </a:stretch>
        </p:blipFill>
        <p:spPr bwMode="auto">
          <a:xfrm>
            <a:off x="-1183341" y="0"/>
            <a:ext cx="10327341" cy="6858000"/>
          </a:xfrm>
          <a:prstGeom prst="rect">
            <a:avLst/>
          </a:prstGeom>
          <a:noFill/>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farm4.static.flickr.com/3156/3052065204_4c2ed60bfa_b.jpg"/>
          <p:cNvPicPr>
            <a:picLocks noChangeAspect="1" noChangeArrowheads="1"/>
          </p:cNvPicPr>
          <p:nvPr>
            <p:custDataLst>
              <p:tags r:id="rId2"/>
            </p:custDataLst>
          </p:nvPr>
        </p:nvPicPr>
        <p:blipFill>
          <a:blip r:embed="rId5" cstate="print"/>
          <a:srcRect/>
          <a:stretch>
            <a:fillRect/>
          </a:stretch>
        </p:blipFill>
        <p:spPr bwMode="auto">
          <a:xfrm>
            <a:off x="-1" y="0"/>
            <a:ext cx="12630561" cy="6858000"/>
          </a:xfrm>
          <a:prstGeom prst="rect">
            <a:avLst/>
          </a:prstGeom>
          <a:noFill/>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farm4.static.flickr.com/3534/3202144482_5384661ea7_b.jpg"/>
          <p:cNvPicPr>
            <a:picLocks noChangeAspect="1" noChangeArrowheads="1"/>
          </p:cNvPicPr>
          <p:nvPr>
            <p:custDataLst>
              <p:tags r:id="rId2"/>
            </p:custDataLst>
          </p:nvPr>
        </p:nvPicPr>
        <p:blipFill>
          <a:blip r:embed="rId5" cstate="print"/>
          <a:srcRect/>
          <a:stretch>
            <a:fillRect/>
          </a:stretch>
        </p:blipFill>
        <p:spPr bwMode="auto">
          <a:xfrm>
            <a:off x="-609600" y="-457200"/>
            <a:ext cx="9753600" cy="7315200"/>
          </a:xfrm>
          <a:prstGeom prst="rect">
            <a:avLst/>
          </a:prstGeom>
          <a:noFill/>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farm1.static.flickr.com/26/59083917_2335244891_b.jpg"/>
          <p:cNvPicPr>
            <a:picLocks noChangeAspect="1" noChangeArrowheads="1"/>
          </p:cNvPicPr>
          <p:nvPr>
            <p:custDataLst>
              <p:tags r:id="rId2"/>
            </p:custDataLst>
          </p:nvPr>
        </p:nvPicPr>
        <p:blipFill>
          <a:blip r:embed="rId5" cstate="print"/>
          <a:srcRect/>
          <a:stretch>
            <a:fillRect/>
          </a:stretch>
        </p:blipFill>
        <p:spPr bwMode="auto">
          <a:xfrm>
            <a:off x="0" y="0"/>
            <a:ext cx="9144000" cy="12192001"/>
          </a:xfrm>
          <a:prstGeom prst="rect">
            <a:avLst/>
          </a:prstGeom>
          <a:noFill/>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farm5.static.flickr.com/4025/4556156477_c21fa939a8_b.jpg"/>
          <p:cNvPicPr>
            <a:picLocks noChangeAspect="1" noChangeArrowheads="1"/>
          </p:cNvPicPr>
          <p:nvPr>
            <p:custDataLst>
              <p:tags r:id="rId2"/>
            </p:custDataLst>
          </p:nvPr>
        </p:nvPicPr>
        <p:blipFill>
          <a:blip r:embed="rId5" cstate="print"/>
          <a:srcRect/>
          <a:stretch>
            <a:fillRect/>
          </a:stretch>
        </p:blipFill>
        <p:spPr bwMode="auto">
          <a:xfrm>
            <a:off x="0" y="-238126"/>
            <a:ext cx="9753600" cy="7096126"/>
          </a:xfrm>
          <a:prstGeom prst="rect">
            <a:avLst/>
          </a:prstGeom>
          <a:noFill/>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Picture 2"/>
          <p:cNvPicPr>
            <a:picLocks noChangeAspect="1" noChangeArrowheads="1"/>
          </p:cNvPicPr>
          <p:nvPr>
            <p:custDataLst>
              <p:tags r:id="rId2"/>
            </p:custDataLst>
          </p:nvPr>
        </p:nvPicPr>
        <p:blipFill>
          <a:blip r:embed="rId5" cstate="print"/>
          <a:srcRect/>
          <a:stretch>
            <a:fillRect/>
          </a:stretch>
        </p:blipFill>
        <p:spPr bwMode="auto">
          <a:xfrm>
            <a:off x="0" y="0"/>
            <a:ext cx="9525000" cy="97536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farm4.static.flickr.com/3129/3229296247_c1c788de16_b.jpg"/>
          <p:cNvPicPr>
            <a:picLocks noChangeAspect="1" noChangeArrowheads="1"/>
          </p:cNvPicPr>
          <p:nvPr>
            <p:custDataLst>
              <p:tags r:id="rId2"/>
            </p:custDataLst>
          </p:nvPr>
        </p:nvPicPr>
        <p:blipFill>
          <a:blip r:embed="rId5" cstate="print"/>
          <a:srcRect/>
          <a:stretch>
            <a:fillRect/>
          </a:stretch>
        </p:blipFill>
        <p:spPr bwMode="auto">
          <a:xfrm>
            <a:off x="-609600" y="-457200"/>
            <a:ext cx="9753600" cy="7315200"/>
          </a:xfrm>
          <a:prstGeom prst="rect">
            <a:avLst/>
          </a:prstGeom>
          <a:noFill/>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custDataLst>
              <p:tags r:id="rId2"/>
            </p:custDataLst>
          </p:nvPr>
        </p:nvPicPr>
        <p:blipFill>
          <a:blip r:embed="rId5" cstate="print"/>
          <a:srcRect/>
          <a:stretch>
            <a:fillRect/>
          </a:stretch>
        </p:blipFill>
        <p:spPr bwMode="auto">
          <a:xfrm>
            <a:off x="-609600" y="-457200"/>
            <a:ext cx="9753600" cy="73152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custDataLst>
              <p:tags r:id="rId2"/>
            </p:custDataLst>
          </p:nvPr>
        </p:nvPicPr>
        <p:blipFill>
          <a:blip r:embed="rId5" cstate="print"/>
          <a:srcRect/>
          <a:stretch>
            <a:fillRect/>
          </a:stretch>
        </p:blipFill>
        <p:spPr bwMode="auto">
          <a:xfrm>
            <a:off x="-1828800" y="-1371600"/>
            <a:ext cx="11582400" cy="86868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4" name="Picture 2"/>
          <p:cNvPicPr>
            <a:picLocks noChangeAspect="1" noChangeArrowheads="1"/>
          </p:cNvPicPr>
          <p:nvPr>
            <p:custDataLst>
              <p:tags r:id="rId2"/>
            </p:custDataLst>
          </p:nvPr>
        </p:nvPicPr>
        <p:blipFill>
          <a:blip r:embed="rId5" cstate="print"/>
          <a:srcRect/>
          <a:stretch>
            <a:fillRect/>
          </a:stretch>
        </p:blipFill>
        <p:spPr bwMode="auto">
          <a:xfrm>
            <a:off x="0" y="-533400"/>
            <a:ext cx="9144000" cy="12192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4" name="Picture 4" descr="http://farm4.static.flickr.com/3031/2670224692_489f3831b8_b.jpg"/>
          <p:cNvPicPr>
            <a:picLocks noChangeAspect="1" noChangeArrowheads="1"/>
          </p:cNvPicPr>
          <p:nvPr>
            <p:custDataLst>
              <p:tags r:id="rId2"/>
            </p:custDataLst>
          </p:nvPr>
        </p:nvPicPr>
        <p:blipFill>
          <a:blip r:embed="rId5" cstate="print"/>
          <a:srcRect/>
          <a:stretch>
            <a:fillRect/>
          </a:stretch>
        </p:blipFill>
        <p:spPr bwMode="auto">
          <a:xfrm>
            <a:off x="0" y="0"/>
            <a:ext cx="9144000" cy="12176147"/>
          </a:xfrm>
          <a:prstGeom prst="rect">
            <a:avLst/>
          </a:prstGeom>
          <a:noFill/>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82339986_ad45c6b742_b.jpg"/>
          <p:cNvPicPr>
            <a:picLocks noChangeAspect="1"/>
          </p:cNvPicPr>
          <p:nvPr>
            <p:custDataLst>
              <p:tags r:id="rId2"/>
            </p:custDataLst>
          </p:nvPr>
        </p:nvPicPr>
        <p:blipFill>
          <a:blip r:embed="rId5" cstate="print"/>
          <a:srcRect/>
          <a:stretch>
            <a:fillRect/>
          </a:stretch>
        </p:blipFill>
        <p:spPr bwMode="auto">
          <a:xfrm>
            <a:off x="-1138238" y="0"/>
            <a:ext cx="10282238"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descr="http://farm5.static.flickr.com/4034/5129325457_53016619dd_b.jpg"/>
          <p:cNvSpPr>
            <a:spLocks noChangeAspect="1" noChangeArrowheads="1"/>
          </p:cNvSpPr>
          <p:nvPr>
            <p:custDataLst>
              <p:tags r:id="rId2"/>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268" name="Picture 4" descr="http://farm5.static.flickr.com/4034/5129325457_53016619dd_b.jpg"/>
          <p:cNvPicPr>
            <a:picLocks noChangeAspect="1" noChangeArrowheads="1"/>
          </p:cNvPicPr>
          <p:nvPr>
            <p:custDataLst>
              <p:tags r:id="rId3"/>
            </p:custDataLst>
          </p:nvPr>
        </p:nvPicPr>
        <p:blipFill>
          <a:blip r:embed="rId6" cstate="print"/>
          <a:srcRect/>
          <a:stretch>
            <a:fillRect/>
          </a:stretch>
        </p:blipFill>
        <p:spPr bwMode="auto">
          <a:xfrm>
            <a:off x="2018742" y="0"/>
            <a:ext cx="5106516" cy="7656036"/>
          </a:xfrm>
          <a:prstGeom prst="rect">
            <a:avLst/>
          </a:prstGeom>
          <a:noFill/>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2" descr="http://farm4.static.flickr.com/3020/2453748088_77ac7ca0a3_b.jpg"/>
          <p:cNvSpPr>
            <a:spLocks noChangeAspect="1" noChangeArrowheads="1"/>
          </p:cNvSpPr>
          <p:nvPr>
            <p:custDataLst>
              <p:tags r:id="rId2"/>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220" name="Picture 4" descr="http://farm4.static.flickr.com/3020/2453748088_77ac7ca0a3_b.jpg"/>
          <p:cNvPicPr>
            <a:picLocks noChangeAspect="1" noChangeArrowheads="1"/>
          </p:cNvPicPr>
          <p:nvPr>
            <p:custDataLst>
              <p:tags r:id="rId3"/>
            </p:custDataLst>
          </p:nvPr>
        </p:nvPicPr>
        <p:blipFill>
          <a:blip r:embed="rId6" cstate="print"/>
          <a:srcRect/>
          <a:stretch>
            <a:fillRect/>
          </a:stretch>
        </p:blipFill>
        <p:spPr bwMode="auto">
          <a:xfrm>
            <a:off x="0" y="0"/>
            <a:ext cx="10160000" cy="7620000"/>
          </a:xfrm>
          <a:prstGeom prst="rect">
            <a:avLst/>
          </a:prstGeom>
          <a:noFill/>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nk Gravestone.jpg"/>
          <p:cNvPicPr>
            <a:picLocks noChangeAspect="1"/>
          </p:cNvPicPr>
          <p:nvPr>
            <p:custDataLst>
              <p:tags r:id="rId2"/>
            </p:custDataLst>
          </p:nvPr>
        </p:nvPicPr>
        <p:blipFill>
          <a:blip r:embed="rId6" cstate="print"/>
          <a:stretch>
            <a:fillRect/>
          </a:stretch>
        </p:blipFill>
        <p:spPr>
          <a:xfrm>
            <a:off x="2049130" y="0"/>
            <a:ext cx="5045739" cy="6858000"/>
          </a:xfrm>
          <a:prstGeom prst="rect">
            <a:avLst/>
          </a:prstGeom>
        </p:spPr>
      </p:pic>
      <p:sp>
        <p:nvSpPr>
          <p:cNvPr id="5" name="TextBox 4"/>
          <p:cNvSpPr txBox="1"/>
          <p:nvPr>
            <p:custDataLst>
              <p:tags r:id="rId3"/>
            </p:custDataLst>
          </p:nvPr>
        </p:nvSpPr>
        <p:spPr>
          <a:xfrm>
            <a:off x="3274270" y="2515850"/>
            <a:ext cx="2963440" cy="1446550"/>
          </a:xfrm>
          <a:prstGeom prst="rect">
            <a:avLst/>
          </a:prstGeom>
          <a:noFill/>
        </p:spPr>
        <p:txBody>
          <a:bodyPr wrap="none" rtlCol="0">
            <a:spAutoFit/>
          </a:bodyPr>
          <a:lstStyle/>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CHANGE</a:t>
            </a:r>
          </a:p>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OR DIE</a:t>
            </a:r>
            <a:endParaRPr lang="en-US" sz="4400" b="1" dirty="0">
              <a:solidFill>
                <a:schemeClr val="accent4">
                  <a:lumMod val="25000"/>
                </a:schemeClr>
              </a:solidFill>
              <a:effectLst>
                <a:innerShdw blurRad="63500" dist="50800" dir="13500000">
                  <a:schemeClr val="tx1">
                    <a:alpha val="50000"/>
                  </a:schemeClr>
                </a:innerShdw>
              </a:effectLst>
              <a:latin typeface="Trajan Pro" pitchFamily="18" charset="0"/>
            </a:endParaRP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http://farm5.static.flickr.com/4140/4820259304_a7d8d1dcf5_b.jpg"/>
          <p:cNvPicPr>
            <a:picLocks noChangeAspect="1" noChangeArrowheads="1"/>
          </p:cNvPicPr>
          <p:nvPr>
            <p:custDataLst>
              <p:tags r:id="rId2"/>
            </p:custDataLst>
          </p:nvPr>
        </p:nvPicPr>
        <p:blipFill>
          <a:blip r:embed="rId5" cstate="print"/>
          <a:srcRect/>
          <a:stretch>
            <a:fillRect/>
          </a:stretch>
        </p:blipFill>
        <p:spPr bwMode="auto">
          <a:xfrm>
            <a:off x="-609600" y="28575"/>
            <a:ext cx="9753600" cy="6829425"/>
          </a:xfrm>
          <a:prstGeom prst="rect">
            <a:avLst/>
          </a:prstGeom>
          <a:noFill/>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Developed_countries.png"/>
          <p:cNvPicPr>
            <a:picLocks noChangeAspect="1"/>
          </p:cNvPicPr>
          <p:nvPr>
            <p:custDataLst>
              <p:tags r:id="rId2"/>
            </p:custDataLst>
          </p:nvPr>
        </p:nvPicPr>
        <p:blipFill>
          <a:blip r:embed="rId5" cstate="print"/>
          <a:stretch>
            <a:fillRect/>
          </a:stretch>
        </p:blipFill>
        <p:spPr>
          <a:xfrm>
            <a:off x="0" y="1313144"/>
            <a:ext cx="9144000" cy="4231711"/>
          </a:xfrm>
          <a:prstGeom prst="rect">
            <a:avLst/>
          </a:prstGeom>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custDataLst>
              <p:tags r:id="rId2"/>
            </p:custDataLst>
          </p:nvPr>
        </p:nvGraphicFramePr>
        <p:xfrm>
          <a:off x="990600" y="927100"/>
          <a:ext cx="7162800" cy="5003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outhnewzealandsouthisland.png"/>
          <p:cNvPicPr>
            <a:picLocks noChangeAspect="1"/>
          </p:cNvPicPr>
          <p:nvPr>
            <p:custDataLst>
              <p:tags r:id="rId2"/>
            </p:custDataLst>
          </p:nvPr>
        </p:nvPicPr>
        <p:blipFill>
          <a:blip r:embed="rId8" cstate="print"/>
          <a:stretch>
            <a:fillRect/>
          </a:stretch>
        </p:blipFill>
        <p:spPr>
          <a:xfrm>
            <a:off x="-966725" y="0"/>
            <a:ext cx="11077451" cy="6858000"/>
          </a:xfrm>
          <a:prstGeom prst="rect">
            <a:avLst/>
          </a:prstGeom>
        </p:spPr>
      </p:pic>
      <p:sp>
        <p:nvSpPr>
          <p:cNvPr id="6" name="Rounded Rectangular Callout 5"/>
          <p:cNvSpPr/>
          <p:nvPr>
            <p:custDataLst>
              <p:tags r:id="rId3"/>
            </p:custDataLst>
          </p:nvPr>
        </p:nvSpPr>
        <p:spPr bwMode="auto">
          <a:xfrm>
            <a:off x="4495800" y="4800600"/>
            <a:ext cx="1371600" cy="838200"/>
          </a:xfrm>
          <a:prstGeom prst="wedgeRoundRectCallout">
            <a:avLst>
              <a:gd name="adj1" fmla="val -44919"/>
              <a:gd name="adj2" fmla="val 66480"/>
              <a:gd name="adj3" fmla="val 16667"/>
            </a:avLst>
          </a:prstGeom>
          <a:solidFill>
            <a:schemeClr val="bg1">
              <a:lumMod val="20000"/>
              <a:lumOff val="80000"/>
            </a:schemeClr>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chemeClr val="hlink"/>
              </a:buClr>
              <a:buSzPct val="60000"/>
              <a:tabLst/>
            </a:pPr>
            <a:r>
              <a:rPr kumimoji="0" lang="en-US" sz="2000" b="0" i="0" u="none" strike="noStrike" cap="none" normalizeH="0" baseline="0" dirty="0" smtClean="0">
                <a:ln>
                  <a:noFill/>
                </a:ln>
                <a:solidFill>
                  <a:schemeClr val="bg2"/>
                </a:solidFill>
                <a:latin typeface="Verdana" pitchFamily="34" charset="0"/>
              </a:rPr>
              <a:t>I have</a:t>
            </a:r>
          </a:p>
          <a:p>
            <a:pPr marL="0" marR="0" indent="0" algn="ctr" defTabSz="914400" rtl="0" eaLnBrk="1" fontAlgn="base" latinLnBrk="0" hangingPunct="1">
              <a:lnSpc>
                <a:spcPct val="100000"/>
              </a:lnSpc>
              <a:spcBef>
                <a:spcPct val="20000"/>
              </a:spcBef>
              <a:spcAft>
                <a:spcPct val="0"/>
              </a:spcAft>
              <a:buClr>
                <a:schemeClr val="hlink"/>
              </a:buClr>
              <a:buSzPct val="60000"/>
              <a:tabLst/>
            </a:pPr>
            <a:r>
              <a:rPr lang="en-US" sz="2000" dirty="0" smtClean="0">
                <a:solidFill>
                  <a:schemeClr val="bg2"/>
                </a:solidFill>
              </a:rPr>
              <a:t>an idea</a:t>
            </a:r>
            <a:r>
              <a:rPr kumimoji="0" lang="en-US" sz="2000" b="0" i="0" u="none" strike="noStrike" cap="none" normalizeH="0" baseline="0" dirty="0" smtClean="0">
                <a:ln>
                  <a:noFill/>
                </a:ln>
                <a:solidFill>
                  <a:schemeClr val="bg2"/>
                </a:solidFill>
                <a:latin typeface="Verdana" pitchFamily="34" charset="0"/>
              </a:rPr>
              <a:t>!</a:t>
            </a:r>
          </a:p>
        </p:txBody>
      </p:sp>
      <p:sp>
        <p:nvSpPr>
          <p:cNvPr id="7" name="Rounded Rectangular Callout 6"/>
          <p:cNvSpPr/>
          <p:nvPr>
            <p:custDataLst>
              <p:tags r:id="rId4"/>
            </p:custDataLst>
          </p:nvPr>
        </p:nvSpPr>
        <p:spPr bwMode="auto">
          <a:xfrm>
            <a:off x="3581400" y="457200"/>
            <a:ext cx="1143000" cy="838200"/>
          </a:xfrm>
          <a:prstGeom prst="wedgeRoundRectCallout">
            <a:avLst>
              <a:gd name="adj1" fmla="val -44919"/>
              <a:gd name="adj2" fmla="val 66480"/>
              <a:gd name="adj3" fmla="val 16667"/>
            </a:avLst>
          </a:prstGeom>
          <a:solidFill>
            <a:schemeClr val="bg1">
              <a:lumMod val="20000"/>
              <a:lumOff val="80000"/>
            </a:schemeClr>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chemeClr val="hlink"/>
              </a:buClr>
              <a:buSzPct val="60000"/>
              <a:tabLst/>
            </a:pPr>
            <a:r>
              <a:rPr kumimoji="0" lang="en-US" sz="2000" b="0" i="0" u="none" strike="noStrike" cap="none" normalizeH="0" baseline="0" dirty="0" smtClean="0">
                <a:ln>
                  <a:noFill/>
                </a:ln>
                <a:solidFill>
                  <a:schemeClr val="bg2"/>
                </a:solidFill>
                <a:latin typeface="Verdana" pitchFamily="34" charset="0"/>
              </a:rPr>
              <a:t>I sell books!</a:t>
            </a:r>
          </a:p>
        </p:txBody>
      </p:sp>
      <p:sp>
        <p:nvSpPr>
          <p:cNvPr id="8" name="Rounded Rectangular Callout 7"/>
          <p:cNvSpPr/>
          <p:nvPr>
            <p:custDataLst>
              <p:tags r:id="rId5"/>
            </p:custDataLst>
          </p:nvPr>
        </p:nvSpPr>
        <p:spPr bwMode="auto">
          <a:xfrm>
            <a:off x="6248400" y="2590800"/>
            <a:ext cx="1828800" cy="838200"/>
          </a:xfrm>
          <a:prstGeom prst="wedgeRoundRectCallout">
            <a:avLst>
              <a:gd name="adj1" fmla="val 44633"/>
              <a:gd name="adj2" fmla="val 71365"/>
              <a:gd name="adj3" fmla="val 16667"/>
            </a:avLst>
          </a:prstGeom>
          <a:solidFill>
            <a:schemeClr val="bg1">
              <a:lumMod val="20000"/>
              <a:lumOff val="80000"/>
            </a:schemeClr>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chemeClr val="hlink"/>
              </a:buClr>
              <a:buSzPct val="60000"/>
              <a:tabLst/>
            </a:pPr>
            <a:r>
              <a:rPr kumimoji="0" lang="en-US" sz="2000" b="0" i="0" u="none" strike="noStrike" cap="none" normalizeH="0" baseline="0" dirty="0" smtClean="0">
                <a:ln>
                  <a:noFill/>
                </a:ln>
                <a:solidFill>
                  <a:schemeClr val="bg2"/>
                </a:solidFill>
                <a:latin typeface="Verdana" pitchFamily="34" charset="0"/>
              </a:rPr>
              <a:t>I’m an</a:t>
            </a:r>
          </a:p>
          <a:p>
            <a:pPr marL="0" marR="0" indent="0" algn="ctr" defTabSz="914400" rtl="0" eaLnBrk="1" fontAlgn="base" latinLnBrk="0" hangingPunct="1">
              <a:lnSpc>
                <a:spcPct val="100000"/>
              </a:lnSpc>
              <a:spcBef>
                <a:spcPct val="20000"/>
              </a:spcBef>
              <a:spcAft>
                <a:spcPct val="0"/>
              </a:spcAft>
              <a:buClr>
                <a:schemeClr val="hlink"/>
              </a:buClr>
              <a:buSzPct val="60000"/>
              <a:tabLst/>
            </a:pPr>
            <a:r>
              <a:rPr lang="en-US" sz="2000" dirty="0" smtClean="0">
                <a:solidFill>
                  <a:schemeClr val="bg2"/>
                </a:solidFill>
              </a:rPr>
              <a:t>accountant</a:t>
            </a:r>
            <a:r>
              <a:rPr kumimoji="0" lang="en-US" sz="2000" b="0" i="0" u="none" strike="noStrike" cap="none" normalizeH="0" baseline="0" dirty="0" smtClean="0">
                <a:ln>
                  <a:noFill/>
                </a:ln>
                <a:solidFill>
                  <a:schemeClr val="bg2"/>
                </a:solidFill>
                <a:latin typeface="Verdana" pitchFamily="34" charset="0"/>
              </a:rPr>
              <a:t>!</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1McLeodLinesAreBlurringIASB0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653454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1McLeodLinesAreBlurringIASB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162863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1McLeodLinesAreBlurringIASB0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95755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pPr>
              <a:defRPr/>
            </a:pPr>
            <a:endParaRPr lang="en-US"/>
          </a:p>
        </p:txBody>
      </p:sp>
      <p:pic>
        <p:nvPicPr>
          <p:cNvPr id="14339" name="Content Placeholder 3" descr="42914294_975aab3235_b.jpg"/>
          <p:cNvPicPr>
            <a:picLocks noGrp="1" noChangeAspect="1"/>
          </p:cNvPicPr>
          <p:nvPr>
            <p:ph idx="1"/>
            <p:custDataLst>
              <p:tags r:id="rId3"/>
            </p:custDataLst>
          </p:nvPr>
        </p:nvPicPr>
        <p:blipFill>
          <a:blip r:embed="rId6" cstate="print"/>
          <a:srcRect/>
          <a:stretch>
            <a:fillRect/>
          </a:stretch>
        </p:blipFill>
        <p:spPr>
          <a:xfrm>
            <a:off x="0" y="0"/>
            <a:ext cx="9144000" cy="6858000"/>
          </a:xfrm>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verage NZ Employment Growth by Skill Sector.png"/>
          <p:cNvPicPr>
            <a:picLocks noChangeAspect="1"/>
          </p:cNvPicPr>
          <p:nvPr>
            <p:custDataLst>
              <p:tags r:id="rId2"/>
            </p:custDataLst>
          </p:nvPr>
        </p:nvPicPr>
        <p:blipFill>
          <a:blip r:embed="rId5" cstate="print"/>
          <a:stretch>
            <a:fillRect/>
          </a:stretch>
        </p:blipFill>
        <p:spPr>
          <a:xfrm>
            <a:off x="0" y="-103909"/>
            <a:ext cx="9144000" cy="7065819"/>
          </a:xfrm>
          <a:prstGeom prst="rect">
            <a:avLst/>
          </a:prstGeom>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custDataLst>
              <p:tags r:id="rId2"/>
            </p:custDataLst>
          </p:nvPr>
        </p:nvGraphicFramePr>
        <p:xfrm>
          <a:off x="419100" y="419100"/>
          <a:ext cx="8305800" cy="6019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custDataLst>
              <p:tags r:id="rId2"/>
            </p:custDataLst>
          </p:nvPr>
        </p:nvGraphicFramePr>
        <p:xfrm>
          <a:off x="419100" y="419100"/>
          <a:ext cx="8305800" cy="6019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1McLeodLinesAreBlurringIASB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616749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idx="1"/>
            <p:custDataLst>
              <p:tags r:id="rId2"/>
            </p:custDataLst>
          </p:nvPr>
        </p:nvSpPr>
        <p:spPr>
          <a:xfrm>
            <a:off x="457200" y="1066800"/>
            <a:ext cx="8229600" cy="4572000"/>
          </a:xfrm>
        </p:spPr>
        <p:txBody>
          <a:bodyPr/>
          <a:lstStyle/>
          <a:p>
            <a:pPr marL="990600" lvl="1" indent="-533400" eaLnBrk="1" hangingPunct="1">
              <a:buClr>
                <a:srgbClr val="00B050"/>
              </a:buClr>
              <a:buFontTx/>
              <a:buNone/>
            </a:pPr>
            <a:r>
              <a:rPr lang="en-US" sz="6000" smtClean="0">
                <a:solidFill>
                  <a:srgbClr val="00B050"/>
                </a:solidFill>
                <a:effectLst/>
                <a:latin typeface="Impact" pitchFamily="34" charset="0"/>
              </a:rPr>
              <a:t>Can someone overseas </a:t>
            </a:r>
            <a:br>
              <a:rPr lang="en-US" sz="6000" smtClean="0">
                <a:solidFill>
                  <a:srgbClr val="00B050"/>
                </a:solidFill>
                <a:effectLst/>
                <a:latin typeface="Impact" pitchFamily="34" charset="0"/>
              </a:rPr>
            </a:br>
            <a:r>
              <a:rPr lang="en-US" sz="6000" smtClean="0">
                <a:solidFill>
                  <a:srgbClr val="00B050"/>
                </a:solidFill>
                <a:effectLst/>
                <a:latin typeface="Impact" pitchFamily="34" charset="0"/>
              </a:rPr>
              <a:t>do it cheaper?</a:t>
            </a:r>
            <a:br>
              <a:rPr lang="en-US" sz="6000" smtClean="0">
                <a:solidFill>
                  <a:srgbClr val="00B050"/>
                </a:solidFill>
                <a:effectLst/>
                <a:latin typeface="Impact" pitchFamily="34" charset="0"/>
              </a:rPr>
            </a:br>
            <a:endParaRPr lang="en-US" sz="6000" smtClean="0">
              <a:solidFill>
                <a:srgbClr val="00B050"/>
              </a:solidFill>
              <a:effectLst/>
              <a:latin typeface="Impact" pitchFamily="34" charset="0"/>
            </a:endParaRPr>
          </a:p>
          <a:p>
            <a:pPr marL="990600" lvl="1" indent="-533400" eaLnBrk="1" hangingPunct="1">
              <a:buClr>
                <a:srgbClr val="CC00FF"/>
              </a:buClr>
              <a:buFontTx/>
              <a:buNone/>
            </a:pPr>
            <a:r>
              <a:rPr lang="en-US" sz="6000" smtClean="0">
                <a:solidFill>
                  <a:srgbClr val="CC00FF"/>
                </a:solidFill>
                <a:effectLst/>
                <a:latin typeface="Impact" pitchFamily="34" charset="0"/>
              </a:rPr>
              <a:t>Can a computer </a:t>
            </a:r>
            <a:br>
              <a:rPr lang="en-US" sz="6000" smtClean="0">
                <a:solidFill>
                  <a:srgbClr val="CC00FF"/>
                </a:solidFill>
                <a:effectLst/>
                <a:latin typeface="Impact" pitchFamily="34" charset="0"/>
              </a:rPr>
            </a:br>
            <a:r>
              <a:rPr lang="en-US" sz="6000" smtClean="0">
                <a:solidFill>
                  <a:srgbClr val="CC00FF"/>
                </a:solidFill>
                <a:effectLst/>
                <a:latin typeface="Impact" pitchFamily="34" charset="0"/>
              </a:rPr>
              <a:t>do it faster?</a:t>
            </a:r>
            <a:br>
              <a:rPr lang="en-US" sz="6000" smtClean="0">
                <a:solidFill>
                  <a:srgbClr val="CC00FF"/>
                </a:solidFill>
                <a:effectLst/>
                <a:latin typeface="Impact" pitchFamily="34" charset="0"/>
              </a:rPr>
            </a:br>
            <a:endParaRPr lang="en-US" sz="6000" smtClean="0">
              <a:solidFill>
                <a:srgbClr val="CC00FF"/>
              </a:solidFill>
              <a:effectLst/>
              <a:latin typeface="Impact" pitchFamily="34" charset="0"/>
            </a:endParaRPr>
          </a:p>
        </p:txBody>
      </p:sp>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3"/>
          <p:cNvSpPr>
            <a:spLocks noGrp="1"/>
          </p:cNvSpPr>
          <p:nvPr>
            <p:ph type="ctrTitle" sz="quarter"/>
            <p:custDataLst>
              <p:tags r:id="rId2"/>
            </p:custDataLst>
          </p:nvPr>
        </p:nvSpPr>
        <p:spPr>
          <a:xfrm>
            <a:off x="685800" y="2560638"/>
            <a:ext cx="7772400" cy="1736725"/>
          </a:xfrm>
        </p:spPr>
        <p:txBody>
          <a:bodyPr/>
          <a:lstStyle/>
          <a:p>
            <a:pPr algn="l"/>
            <a:r>
              <a:rPr lang="en-US" sz="9600" dirty="0">
                <a:solidFill>
                  <a:srgbClr val="5CB9E7"/>
                </a:solidFill>
                <a:effectLst/>
                <a:latin typeface="Arial Black" pitchFamily="34" charset="0"/>
              </a:rPr>
              <a:t>2</a:t>
            </a:r>
            <a:r>
              <a:rPr lang="en-US" sz="9600" dirty="0" smtClean="0">
                <a:solidFill>
                  <a:srgbClr val="5CB9E7"/>
                </a:solidFill>
                <a:effectLst/>
                <a:latin typeface="Arial Black" pitchFamily="34" charset="0"/>
              </a:rPr>
              <a:t> </a:t>
            </a:r>
            <a:r>
              <a:rPr lang="en-US" sz="9600" dirty="0" smtClean="0">
                <a:solidFill>
                  <a:srgbClr val="5CB9E7"/>
                </a:solidFill>
                <a:effectLst/>
                <a:latin typeface="Arial Black" pitchFamily="34" charset="0"/>
              </a:rPr>
              <a:t>billion</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eeseburger01.jpg"/>
          <p:cNvPicPr>
            <a:picLocks noChangeAspect="1"/>
          </p:cNvPicPr>
          <p:nvPr>
            <p:custDataLst>
              <p:tags r:id="rId2"/>
            </p:custDataLst>
          </p:nvPr>
        </p:nvPicPr>
        <p:blipFill>
          <a:blip r:embed="rId5" cstate="print"/>
          <a:srcRect l="5634" r="5634"/>
          <a:stretch>
            <a:fillRect/>
          </a:stretch>
        </p:blipFill>
        <p:spPr>
          <a:xfrm>
            <a:off x="0" y="0"/>
            <a:ext cx="9144000" cy="6858000"/>
          </a:xfrm>
          <a:prstGeom prst="rect">
            <a:avLst/>
          </a:prstGeom>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eeseburger02.jpg"/>
          <p:cNvPicPr>
            <a:picLocks noChangeAspect="1"/>
          </p:cNvPicPr>
          <p:nvPr>
            <p:custDataLst>
              <p:tags r:id="rId2"/>
            </p:custDataLst>
          </p:nvPr>
        </p:nvPicPr>
        <p:blipFill>
          <a:blip r:embed="rId5" cstate="print"/>
          <a:stretch>
            <a:fillRect/>
          </a:stretch>
        </p:blipFill>
        <p:spPr>
          <a:xfrm>
            <a:off x="2000250" y="0"/>
            <a:ext cx="5143500" cy="6858000"/>
          </a:xfrm>
          <a:prstGeom prst="rect">
            <a:avLst/>
          </a:prstGeom>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anguard.jpg"/>
          <p:cNvPicPr>
            <a:picLocks noChangeAspect="1"/>
          </p:cNvPicPr>
          <p:nvPr>
            <p:custDataLst>
              <p:tags r:id="rId2"/>
            </p:custDataLst>
          </p:nvPr>
        </p:nvPicPr>
        <p:blipFill>
          <a:blip r:embed="rId5" cstate="print"/>
          <a:stretch>
            <a:fillRect/>
          </a:stretch>
        </p:blipFill>
        <p:spPr>
          <a:xfrm>
            <a:off x="0" y="0"/>
            <a:ext cx="9144000" cy="8314178"/>
          </a:xfrm>
          <a:prstGeom prst="rect">
            <a:avLst/>
          </a:prstGeom>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2006 - NCASW - Tough Choices or Tough Times 02"/>
          <p:cNvPicPr>
            <a:picLocks noChangeAspect="1" noChangeArrowheads="1"/>
          </p:cNvPicPr>
          <p:nvPr>
            <p:custDataLst>
              <p:tags r:id="rId2"/>
            </p:custDataLst>
          </p:nvPr>
        </p:nvPicPr>
        <p:blipFill>
          <a:blip r:embed="rId5" cstate="print"/>
          <a:srcRect/>
          <a:stretch>
            <a:fillRect/>
          </a:stretch>
        </p:blipFill>
        <p:spPr bwMode="auto">
          <a:xfrm>
            <a:off x="2284413" y="1243013"/>
            <a:ext cx="4575175" cy="4371975"/>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ANSWERNOWTEXT" val="Answer Now"/>
  <p:tag name="RESPTABLESTYLE" val="-1"/>
  <p:tag name="ALLOWDUPLICATES" val="False"/>
  <p:tag name="AUTOADVANCE" val="False"/>
  <p:tag name="STDCHART" val="1"/>
  <p:tag name="BUBBLENAMEVISIBLE" val="True"/>
  <p:tag name="DEFAULTNUMTEAMS" val="5"/>
  <p:tag name="CUSTOMCELLBACKCOLOR2" val="-13395457"/>
  <p:tag name="DISPLAYNAME" val="True"/>
  <p:tag name="GRIDROTATIONINTERVAL" val="2"/>
  <p:tag name="POLLINGCYCLE" val="2"/>
  <p:tag name="INCLUDENONRESPONDERS" val="False"/>
  <p:tag name="ALLOWUSERFEEDBACK" val="True"/>
  <p:tag name="REALTIMEBACKUPPATH" val="(None)"/>
  <p:tag name="ADVANCEDSETTINGSVIEW" val="False"/>
  <p:tag name="FIBDISPLAYKEYWORDS" val="True"/>
  <p:tag name="USESECONDARYMONITOR" val="True"/>
  <p:tag name="RESPCOUNTERSTYLE" val="-1"/>
  <p:tag name="NUMRESPONSES" val="1"/>
  <p:tag name="REVIEWONLY" val="False"/>
  <p:tag name="TEAMSINLEADERBOARD" val="5"/>
  <p:tag name="BUBBLEGROUPING" val="3"/>
  <p:tag name="CUSTOMCELLBACKCOLOR3" val="-268652"/>
  <p:tag name="DISPLAYDEVICEID" val="True"/>
  <p:tag name="GRIDPOSITION" val="1"/>
  <p:tag name="MULTIRESPDIVISOR" val="1"/>
  <p:tag name="INCORRECTPOINTVALUE" val="0"/>
  <p:tag name="CHARTSCALE" val="True"/>
  <p:tag name="TPVERSION" val="2008"/>
  <p:tag name="ANSWERNOWSTYLE" val="-1"/>
  <p:tag name="INPUTSOURCE" val="1"/>
  <p:tag name="ROTATIONINTERVAL" val="2"/>
  <p:tag name="BUBBLESIZEVISIBLE" val="True"/>
  <p:tag name="CUSTOMCELLBACKCOLOR1" val="-657956"/>
  <p:tag name="GRIDOPACITY" val="90"/>
  <p:tag name="CHARTLABELS" val="0"/>
  <p:tag name="CORRECTPOINTVALUE" val="100"/>
  <p:tag name="FIBDISPLAYRESULTS" val="True"/>
  <p:tag name="SHOWBARVISIBLE" val="True"/>
  <p:tag name="COUNTDOWNSECONDS" val="10"/>
  <p:tag name="AUTOUPDATEALIASES" val="True"/>
  <p:tag name="CUSTOMGRIDBACKCOLOR" val="-722948"/>
  <p:tag name="DISPLAYDEVICENUMBER" val="True"/>
  <p:tag name="RESETCHARTS" val="True"/>
  <p:tag name="ZEROBASED" val="False"/>
  <p:tag name="POWERPOINTVERSION" val="12.0"/>
  <p:tag name="BACKUPSESSIONS" val="True"/>
  <p:tag name="MAXRESPONDERS" val="5"/>
  <p:tag name="USESCHEMECOLORS" val="True"/>
  <p:tag name="PARTLISTDEFAULT" val="0"/>
  <p:tag name="FIBNUMRESULTS" val="5"/>
  <p:tag name="RESPCOUNTERFORMAT" val="0"/>
  <p:tag name="BUBBLEVALUEFORMAT" val="0.0"/>
  <p:tag name="GRIDSIZE" val="{Width=800, Height=600}"/>
  <p:tag name="AUTOADJUSTPARTRANGE" val="True"/>
  <p:tag name="BACKUPMAINTENANCE" val="7"/>
  <p:tag name="CUSTOMCELLBACKCOLOR4" val="-8355712"/>
  <p:tag name="REALTIMEBACKUP" val="False"/>
  <p:tag name="CHARTVALUEFORMAT" val="0%"/>
  <p:tag name="CHARTCOLORS" val="0"/>
  <p:tag name="COUNTDOWNSTYLE" val="-1"/>
  <p:tag name="INCLUDEPPT" val="True"/>
  <p:tag name="CUSTOMCELLFORECOLOR" val="-16777216"/>
  <p:tag name="PARTICIPANTSINLEADERBOARD" val="5"/>
  <p:tag name="AUTOSIZEGRID" val="True"/>
  <p:tag name="BULLETTYPE" val="3"/>
  <p:tag name="FIBINCLUDEOTHER" val="Tru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DVSHAPEID" val="z7LoQDbAN6Rb9cUjS3Zo2C"/>
</p:tagLst>
</file>

<file path=ppt/tags/tag100.xml><?xml version="1.0" encoding="utf-8"?>
<p:tagLst xmlns:a="http://schemas.openxmlformats.org/drawingml/2006/main" xmlns:r="http://schemas.openxmlformats.org/officeDocument/2006/relationships" xmlns:p="http://schemas.openxmlformats.org/presentationml/2006/main">
  <p:tag name="DVSHAPEID" val="6BuxLBAHwGz4VOdXNOQh3X"/>
</p:tagLst>
</file>

<file path=ppt/tags/tag101.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UJ9RYyPGD2lKGqM18Cm3Z8"/>
</p:tagLst>
</file>

<file path=ppt/tags/tag102.xml><?xml version="1.0" encoding="utf-8"?>
<p:tagLst xmlns:a="http://schemas.openxmlformats.org/drawingml/2006/main" xmlns:r="http://schemas.openxmlformats.org/officeDocument/2006/relationships" xmlns:p="http://schemas.openxmlformats.org/presentationml/2006/main">
  <p:tag name="DVSHAPEID" val="IUHj48tq7vskyE1jx3tNJB"/>
</p:tagLst>
</file>

<file path=ppt/tags/tag103.xml><?xml version="1.0" encoding="utf-8"?>
<p:tagLst xmlns:a="http://schemas.openxmlformats.org/drawingml/2006/main" xmlns:r="http://schemas.openxmlformats.org/officeDocument/2006/relationships" xmlns:p="http://schemas.openxmlformats.org/presentationml/2006/main">
  <p:tag name="DVSECTIONID" val="gWF4eSgwbz6OabK4xoBm00"/>
</p:tagLst>
</file>

<file path=ppt/tags/tag104.xml><?xml version="1.0" encoding="utf-8"?>
<p:tagLst xmlns:a="http://schemas.openxmlformats.org/drawingml/2006/main" xmlns:r="http://schemas.openxmlformats.org/officeDocument/2006/relationships" xmlns:p="http://schemas.openxmlformats.org/presentationml/2006/main">
  <p:tag name="DVSHAPEID" val="2SeO3bUhALN8SzPrwse5z3"/>
</p:tagLst>
</file>

<file path=ppt/tags/tag105.xml><?xml version="1.0" encoding="utf-8"?>
<p:tagLst xmlns:a="http://schemas.openxmlformats.org/drawingml/2006/main" xmlns:r="http://schemas.openxmlformats.org/officeDocument/2006/relationships" xmlns:p="http://schemas.openxmlformats.org/presentationml/2006/main">
  <p:tag name="DVSECTIONID" val="eErwxdNPz85MtdbTjXq6RL"/>
</p:tagLst>
</file>

<file path=ppt/tags/tag106.xml><?xml version="1.0" encoding="utf-8"?>
<p:tagLst xmlns:a="http://schemas.openxmlformats.org/drawingml/2006/main" xmlns:r="http://schemas.openxmlformats.org/officeDocument/2006/relationships" xmlns:p="http://schemas.openxmlformats.org/presentationml/2006/main">
  <p:tag name="DVSHAPEID" val="BAgzVthNNfe7SO5g4hwQUH"/>
</p:tagLst>
</file>

<file path=ppt/tags/tag107.xml><?xml version="1.0" encoding="utf-8"?>
<p:tagLst xmlns:a="http://schemas.openxmlformats.org/drawingml/2006/main" xmlns:r="http://schemas.openxmlformats.org/officeDocument/2006/relationships" xmlns:p="http://schemas.openxmlformats.org/presentationml/2006/main">
  <p:tag name="DVSECTIONID" val="ERfBh35YrC7fH1DHl3JmZY"/>
</p:tagLst>
</file>

<file path=ppt/tags/tag108.xml><?xml version="1.0" encoding="utf-8"?>
<p:tagLst xmlns:a="http://schemas.openxmlformats.org/drawingml/2006/main" xmlns:r="http://schemas.openxmlformats.org/officeDocument/2006/relationships" xmlns:p="http://schemas.openxmlformats.org/presentationml/2006/main">
  <p:tag name="DVSHAPEID" val="xpLru5w1zD2YhDyugqZNXx"/>
</p:tagLst>
</file>

<file path=ppt/tags/tag109.xml><?xml version="1.0" encoding="utf-8"?>
<p:tagLst xmlns:a="http://schemas.openxmlformats.org/drawingml/2006/main" xmlns:r="http://schemas.openxmlformats.org/officeDocument/2006/relationships" xmlns:p="http://schemas.openxmlformats.org/presentationml/2006/main">
  <p:tag name="DVSECTIONID" val="IoIwSD4EWT9s0zhWWJJBGt"/>
</p:tagLst>
</file>

<file path=ppt/tags/tag11.xml><?xml version="1.0" encoding="utf-8"?>
<p:tagLst xmlns:a="http://schemas.openxmlformats.org/drawingml/2006/main" xmlns:r="http://schemas.openxmlformats.org/officeDocument/2006/relationships" xmlns:p="http://schemas.openxmlformats.org/presentationml/2006/main">
  <p:tag name="DVSHAPEID" val="lWNPdNBfefK2PyuuxOqZoZ"/>
</p:tagLst>
</file>

<file path=ppt/tags/tag110.xml><?xml version="1.0" encoding="utf-8"?>
<p:tagLst xmlns:a="http://schemas.openxmlformats.org/drawingml/2006/main" xmlns:r="http://schemas.openxmlformats.org/officeDocument/2006/relationships" xmlns:p="http://schemas.openxmlformats.org/presentationml/2006/main">
  <p:tag name="DVSHAPEID" val="TLH0mgnWzI8U3QNtZbhMGB"/>
</p:tagLst>
</file>

<file path=ppt/tags/tag111.xml><?xml version="1.0" encoding="utf-8"?>
<p:tagLst xmlns:a="http://schemas.openxmlformats.org/drawingml/2006/main" xmlns:r="http://schemas.openxmlformats.org/officeDocument/2006/relationships" xmlns:p="http://schemas.openxmlformats.org/presentationml/2006/main">
  <p:tag name="DVSECTIONID" val="EdvagBBnmuMG9RSKbrTNGd"/>
</p:tagLst>
</file>

<file path=ppt/tags/tag112.xml><?xml version="1.0" encoding="utf-8"?>
<p:tagLst xmlns:a="http://schemas.openxmlformats.org/drawingml/2006/main" xmlns:r="http://schemas.openxmlformats.org/officeDocument/2006/relationships" xmlns:p="http://schemas.openxmlformats.org/presentationml/2006/main">
  <p:tag name="DVSHAPEID" val="4TxrIA15Q7KZwZJtJfDC4j"/>
</p:tagLst>
</file>

<file path=ppt/tags/tag113.xml><?xml version="1.0" encoding="utf-8"?>
<p:tagLst xmlns:a="http://schemas.openxmlformats.org/drawingml/2006/main" xmlns:r="http://schemas.openxmlformats.org/officeDocument/2006/relationships" xmlns:p="http://schemas.openxmlformats.org/presentationml/2006/main">
  <p:tag name="DVSECTIONID" val="6e14qp60CohfJu0Ins2ywE"/>
</p:tagLst>
</file>

<file path=ppt/tags/tag114.xml><?xml version="1.0" encoding="utf-8"?>
<p:tagLst xmlns:a="http://schemas.openxmlformats.org/drawingml/2006/main" xmlns:r="http://schemas.openxmlformats.org/officeDocument/2006/relationships" xmlns:p="http://schemas.openxmlformats.org/presentationml/2006/main">
  <p:tag name="DVSHAPEID" val="PnAHGMrOvbRiGOsUyMUtR1"/>
</p:tagLst>
</file>

<file path=ppt/tags/tag115.xml><?xml version="1.0" encoding="utf-8"?>
<p:tagLst xmlns:a="http://schemas.openxmlformats.org/drawingml/2006/main" xmlns:r="http://schemas.openxmlformats.org/officeDocument/2006/relationships" xmlns:p="http://schemas.openxmlformats.org/presentationml/2006/main">
  <p:tag name="DVSECTIONID" val="Gjqq3cxhHTNr7h9cbcgmSn"/>
</p:tagLst>
</file>

<file path=ppt/tags/tag116.xml><?xml version="1.0" encoding="utf-8"?>
<p:tagLst xmlns:a="http://schemas.openxmlformats.org/drawingml/2006/main" xmlns:r="http://schemas.openxmlformats.org/officeDocument/2006/relationships" xmlns:p="http://schemas.openxmlformats.org/presentationml/2006/main">
  <p:tag name="DVSHAPEID" val="a3kNJvs183wL3aQ0TfE2By"/>
</p:tagLst>
</file>

<file path=ppt/tags/tag117.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oT7oJs4qK7GsxHD0mUslGo"/>
</p:tagLst>
</file>

<file path=ppt/tags/tag118.xml><?xml version="1.0" encoding="utf-8"?>
<p:tagLst xmlns:a="http://schemas.openxmlformats.org/drawingml/2006/main" xmlns:r="http://schemas.openxmlformats.org/officeDocument/2006/relationships" xmlns:p="http://schemas.openxmlformats.org/presentationml/2006/main">
  <p:tag name="DVSHAPEID" val="8djV1OGQHArOdxmT2Vmt2N"/>
</p:tagLst>
</file>

<file path=ppt/tags/tag119.xml><?xml version="1.0" encoding="utf-8"?>
<p:tagLst xmlns:a="http://schemas.openxmlformats.org/drawingml/2006/main" xmlns:r="http://schemas.openxmlformats.org/officeDocument/2006/relationships" xmlns:p="http://schemas.openxmlformats.org/presentationml/2006/main">
  <p:tag name="DVSECTIONID" val="sinJzahQiaMjUwiEs4cg9F"/>
</p:tagLst>
</file>

<file path=ppt/tags/tag12.xml><?xml version="1.0" encoding="utf-8"?>
<p:tagLst xmlns:a="http://schemas.openxmlformats.org/drawingml/2006/main" xmlns:r="http://schemas.openxmlformats.org/officeDocument/2006/relationships" xmlns:p="http://schemas.openxmlformats.org/presentationml/2006/main">
  <p:tag name="DVSHAPEID" val="zBCuXCFJpJNXLOA0qnZxSC"/>
</p:tagLst>
</file>

<file path=ppt/tags/tag120.xml><?xml version="1.0" encoding="utf-8"?>
<p:tagLst xmlns:a="http://schemas.openxmlformats.org/drawingml/2006/main" xmlns:r="http://schemas.openxmlformats.org/officeDocument/2006/relationships" xmlns:p="http://schemas.openxmlformats.org/presentationml/2006/main">
  <p:tag name="DVSHAPEID" val="LVKh3xSFOPpBU6uOuDkilV"/>
</p:tagLst>
</file>

<file path=ppt/tags/tag121.xml><?xml version="1.0" encoding="utf-8"?>
<p:tagLst xmlns:a="http://schemas.openxmlformats.org/drawingml/2006/main" xmlns:r="http://schemas.openxmlformats.org/officeDocument/2006/relationships" xmlns:p="http://schemas.openxmlformats.org/presentationml/2006/main">
  <p:tag name="DVSECTIONID" val="KEJrybPlTxG0rP1ZTT9TPw"/>
</p:tagLst>
</file>

<file path=ppt/tags/tag122.xml><?xml version="1.0" encoding="utf-8"?>
<p:tagLst xmlns:a="http://schemas.openxmlformats.org/drawingml/2006/main" xmlns:r="http://schemas.openxmlformats.org/officeDocument/2006/relationships" xmlns:p="http://schemas.openxmlformats.org/presentationml/2006/main">
  <p:tag name="DVSHAPEID" val="jfXjD0cJG7wlsnbJK8X2MC"/>
</p:tagLst>
</file>

<file path=ppt/tags/tag123.xml><?xml version="1.0" encoding="utf-8"?>
<p:tagLst xmlns:a="http://schemas.openxmlformats.org/drawingml/2006/main" xmlns:r="http://schemas.openxmlformats.org/officeDocument/2006/relationships" xmlns:p="http://schemas.openxmlformats.org/presentationml/2006/main">
  <p:tag name="DVSECTIONID" val="FeM7IIrn8peMyIZ7C50Wgf"/>
</p:tagLst>
</file>

<file path=ppt/tags/tag124.xml><?xml version="1.0" encoding="utf-8"?>
<p:tagLst xmlns:a="http://schemas.openxmlformats.org/drawingml/2006/main" xmlns:r="http://schemas.openxmlformats.org/officeDocument/2006/relationships" xmlns:p="http://schemas.openxmlformats.org/presentationml/2006/main">
  <p:tag name="DVSHAPEID" val="pBCfperI9KsPBvjKUSt59h"/>
</p:tagLst>
</file>

<file path=ppt/tags/tag125.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CU5sDtbi7fQdZuFrt7Uwoh"/>
</p:tagLst>
</file>

<file path=ppt/tags/tag126.xml><?xml version="1.0" encoding="utf-8"?>
<p:tagLst xmlns:a="http://schemas.openxmlformats.org/drawingml/2006/main" xmlns:r="http://schemas.openxmlformats.org/officeDocument/2006/relationships" xmlns:p="http://schemas.openxmlformats.org/presentationml/2006/main">
  <p:tag name="DVSHAPEID" val="4zE6CKSbkj9HQlGnBXhXYM"/>
</p:tagLst>
</file>

<file path=ppt/tags/tag127.xml><?xml version="1.0" encoding="utf-8"?>
<p:tagLst xmlns:a="http://schemas.openxmlformats.org/drawingml/2006/main" xmlns:r="http://schemas.openxmlformats.org/officeDocument/2006/relationships" xmlns:p="http://schemas.openxmlformats.org/presentationml/2006/main">
  <p:tag name="DVSECTIONID" val="LEhiZLh3STgqCS1f4YcPiZ"/>
</p:tagLst>
</file>

<file path=ppt/tags/tag128.xml><?xml version="1.0" encoding="utf-8"?>
<p:tagLst xmlns:a="http://schemas.openxmlformats.org/drawingml/2006/main" xmlns:r="http://schemas.openxmlformats.org/officeDocument/2006/relationships" xmlns:p="http://schemas.openxmlformats.org/presentationml/2006/main">
  <p:tag name="DVSHAPEID" val="TCMGq0e5yGs7x3BjCHQXq8"/>
</p:tagLst>
</file>

<file path=ppt/tags/tag129.xml><?xml version="1.0" encoding="utf-8"?>
<p:tagLst xmlns:a="http://schemas.openxmlformats.org/drawingml/2006/main" xmlns:r="http://schemas.openxmlformats.org/officeDocument/2006/relationships" xmlns:p="http://schemas.openxmlformats.org/presentationml/2006/main">
  <p:tag name="DVSECTIONID" val="WkJvsbCT2KQk8raktp13mX"/>
</p:tagLst>
</file>

<file path=ppt/tags/tag13.xml><?xml version="1.0" encoding="utf-8"?>
<p:tagLst xmlns:a="http://schemas.openxmlformats.org/drawingml/2006/main" xmlns:r="http://schemas.openxmlformats.org/officeDocument/2006/relationships" xmlns:p="http://schemas.openxmlformats.org/presentationml/2006/main">
  <p:tag name="DVSHAPEID" val="r7mlPnvbY3dmmcdJQYAuQ1"/>
</p:tagLst>
</file>

<file path=ppt/tags/tag130.xml><?xml version="1.0" encoding="utf-8"?>
<p:tagLst xmlns:a="http://schemas.openxmlformats.org/drawingml/2006/main" xmlns:r="http://schemas.openxmlformats.org/officeDocument/2006/relationships" xmlns:p="http://schemas.openxmlformats.org/presentationml/2006/main">
  <p:tag name="DVSHAPEID" val="FTFX3whwOciiG2jWjSXeKt"/>
</p:tagLst>
</file>

<file path=ppt/tags/tag131.xml><?xml version="1.0" encoding="utf-8"?>
<p:tagLst xmlns:a="http://schemas.openxmlformats.org/drawingml/2006/main" xmlns:r="http://schemas.openxmlformats.org/officeDocument/2006/relationships" xmlns:p="http://schemas.openxmlformats.org/presentationml/2006/main">
  <p:tag name="DVSECTIONID" val="XySNpd2VjzYMIXzuj5qZQv"/>
</p:tagLst>
</file>

<file path=ppt/tags/tag132.xml><?xml version="1.0" encoding="utf-8"?>
<p:tagLst xmlns:a="http://schemas.openxmlformats.org/drawingml/2006/main" xmlns:r="http://schemas.openxmlformats.org/officeDocument/2006/relationships" xmlns:p="http://schemas.openxmlformats.org/presentationml/2006/main">
  <p:tag name="DVSHAPEID" val="eIOCMhlA71mKWS1sWIO2Sg"/>
</p:tagLst>
</file>

<file path=ppt/tags/tag133.xml><?xml version="1.0" encoding="utf-8"?>
<p:tagLst xmlns:a="http://schemas.openxmlformats.org/drawingml/2006/main" xmlns:r="http://schemas.openxmlformats.org/officeDocument/2006/relationships" xmlns:p="http://schemas.openxmlformats.org/presentationml/2006/main">
  <p:tag name="DVSECTIONID" val="zhJA4KvNNeCZnaCFMpQ6qh"/>
</p:tagLst>
</file>

<file path=ppt/tags/tag134.xml><?xml version="1.0" encoding="utf-8"?>
<p:tagLst xmlns:a="http://schemas.openxmlformats.org/drawingml/2006/main" xmlns:r="http://schemas.openxmlformats.org/officeDocument/2006/relationships" xmlns:p="http://schemas.openxmlformats.org/presentationml/2006/main">
  <p:tag name="DVSHAPEID" val="PfnyZFnXZbocEW9rJZad4h"/>
</p:tagLst>
</file>

<file path=ppt/tags/tag135.xml><?xml version="1.0" encoding="utf-8"?>
<p:tagLst xmlns:a="http://schemas.openxmlformats.org/drawingml/2006/main" xmlns:r="http://schemas.openxmlformats.org/officeDocument/2006/relationships" xmlns:p="http://schemas.openxmlformats.org/presentationml/2006/main">
  <p:tag name="DVSECTIONID" val="mlJdKY5WCm6rYA3P8ipwLJ"/>
</p:tagLst>
</file>

<file path=ppt/tags/tag136.xml><?xml version="1.0" encoding="utf-8"?>
<p:tagLst xmlns:a="http://schemas.openxmlformats.org/drawingml/2006/main" xmlns:r="http://schemas.openxmlformats.org/officeDocument/2006/relationships" xmlns:p="http://schemas.openxmlformats.org/presentationml/2006/main">
  <p:tag name="DVSHAPEID" val="VV5rVRVfqIBYSzfdiGd91a"/>
</p:tagLst>
</file>

<file path=ppt/tags/tag137.xml><?xml version="1.0" encoding="utf-8"?>
<p:tagLst xmlns:a="http://schemas.openxmlformats.org/drawingml/2006/main" xmlns:r="http://schemas.openxmlformats.org/officeDocument/2006/relationships" xmlns:p="http://schemas.openxmlformats.org/presentationml/2006/main">
  <p:tag name="DVSECTIONID" val="aIzoREj19K5iVoRRZwHRBf"/>
</p:tagLst>
</file>

<file path=ppt/tags/tag138.xml><?xml version="1.0" encoding="utf-8"?>
<p:tagLst xmlns:a="http://schemas.openxmlformats.org/drawingml/2006/main" xmlns:r="http://schemas.openxmlformats.org/officeDocument/2006/relationships" xmlns:p="http://schemas.openxmlformats.org/presentationml/2006/main">
  <p:tag name="DVSHAPEID" val="mKd4ivYOREbyjrsxJv1KKF"/>
</p:tagLst>
</file>

<file path=ppt/tags/tag139.xml><?xml version="1.0" encoding="utf-8"?>
<p:tagLst xmlns:a="http://schemas.openxmlformats.org/drawingml/2006/main" xmlns:r="http://schemas.openxmlformats.org/officeDocument/2006/relationships" xmlns:p="http://schemas.openxmlformats.org/presentationml/2006/main">
  <p:tag name="DVSECTIONID" val="SVc2CXgxGTwCb0Dm6rCBdm"/>
</p:tagLst>
</file>

<file path=ppt/tags/tag14.xml><?xml version="1.0" encoding="utf-8"?>
<p:tagLst xmlns:a="http://schemas.openxmlformats.org/drawingml/2006/main" xmlns:r="http://schemas.openxmlformats.org/officeDocument/2006/relationships" xmlns:p="http://schemas.openxmlformats.org/presentationml/2006/main">
  <p:tag name="DVSHAPEID" val="eRMFTwn20Q6X9v8BNhddLJ"/>
</p:tagLst>
</file>

<file path=ppt/tags/tag140.xml><?xml version="1.0" encoding="utf-8"?>
<p:tagLst xmlns:a="http://schemas.openxmlformats.org/drawingml/2006/main" xmlns:r="http://schemas.openxmlformats.org/officeDocument/2006/relationships" xmlns:p="http://schemas.openxmlformats.org/presentationml/2006/main">
  <p:tag name="DVSHAPEID" val="AG4zbwGu0VfKzleRyqgBQX"/>
</p:tagLst>
</file>

<file path=ppt/tags/tag141.xml><?xml version="1.0" encoding="utf-8"?>
<p:tagLst xmlns:a="http://schemas.openxmlformats.org/drawingml/2006/main" xmlns:r="http://schemas.openxmlformats.org/officeDocument/2006/relationships" xmlns:p="http://schemas.openxmlformats.org/presentationml/2006/main">
  <p:tag name="DVSECTIONID" val="lGFFXhiTPT8UQDcP1mLB3b"/>
</p:tagLst>
</file>

<file path=ppt/tags/tag142.xml><?xml version="1.0" encoding="utf-8"?>
<p:tagLst xmlns:a="http://schemas.openxmlformats.org/drawingml/2006/main" xmlns:r="http://schemas.openxmlformats.org/officeDocument/2006/relationships" xmlns:p="http://schemas.openxmlformats.org/presentationml/2006/main">
  <p:tag name="DVSHAPEID" val="MkgNLKWH7gqGawZIjs7nDg"/>
</p:tagLst>
</file>

<file path=ppt/tags/tag143.xml><?xml version="1.0" encoding="utf-8"?>
<p:tagLst xmlns:a="http://schemas.openxmlformats.org/drawingml/2006/main" xmlns:r="http://schemas.openxmlformats.org/officeDocument/2006/relationships" xmlns:p="http://schemas.openxmlformats.org/presentationml/2006/main">
  <p:tag name="DVSECTIONID" val="LicRdDqfe02wAwnXZYfN4C"/>
</p:tagLst>
</file>

<file path=ppt/tags/tag144.xml><?xml version="1.0" encoding="utf-8"?>
<p:tagLst xmlns:a="http://schemas.openxmlformats.org/drawingml/2006/main" xmlns:r="http://schemas.openxmlformats.org/officeDocument/2006/relationships" xmlns:p="http://schemas.openxmlformats.org/presentationml/2006/main">
  <p:tag name="DVSHAPEID" val="iyS7jSWBt9PCTJjnKWyjNY"/>
</p:tagLst>
</file>

<file path=ppt/tags/tag145.xml><?xml version="1.0" encoding="utf-8"?>
<p:tagLst xmlns:a="http://schemas.openxmlformats.org/drawingml/2006/main" xmlns:r="http://schemas.openxmlformats.org/officeDocument/2006/relationships" xmlns:p="http://schemas.openxmlformats.org/presentationml/2006/main">
  <p:tag name="DVSECTIONID" val="ug9Z9hpgPBj9Ums64EtzF7"/>
</p:tagLst>
</file>

<file path=ppt/tags/tag146.xml><?xml version="1.0" encoding="utf-8"?>
<p:tagLst xmlns:a="http://schemas.openxmlformats.org/drawingml/2006/main" xmlns:r="http://schemas.openxmlformats.org/officeDocument/2006/relationships" xmlns:p="http://schemas.openxmlformats.org/presentationml/2006/main">
  <p:tag name="DVSHAPEID" val="kSbHRP6Outkw1HVDq4KwMh"/>
</p:tagLst>
</file>

<file path=ppt/tags/tag147.xml><?xml version="1.0" encoding="utf-8"?>
<p:tagLst xmlns:a="http://schemas.openxmlformats.org/drawingml/2006/main" xmlns:r="http://schemas.openxmlformats.org/officeDocument/2006/relationships" xmlns:p="http://schemas.openxmlformats.org/presentationml/2006/main">
  <p:tag name="DVSECTIONID" val="Sk3Gs4mNmf79OWHdt9PXbq"/>
</p:tagLst>
</file>

<file path=ppt/tags/tag148.xml><?xml version="1.0" encoding="utf-8"?>
<p:tagLst xmlns:a="http://schemas.openxmlformats.org/drawingml/2006/main" xmlns:r="http://schemas.openxmlformats.org/officeDocument/2006/relationships" xmlns:p="http://schemas.openxmlformats.org/presentationml/2006/main">
  <p:tag name="DVSHAPEID" val="QxDgpVHbOkskdZWC07uEEm"/>
</p:tagLst>
</file>

<file path=ppt/tags/tag149.xml><?xml version="1.0" encoding="utf-8"?>
<p:tagLst xmlns:a="http://schemas.openxmlformats.org/drawingml/2006/main" xmlns:r="http://schemas.openxmlformats.org/officeDocument/2006/relationships" xmlns:p="http://schemas.openxmlformats.org/presentationml/2006/main">
  <p:tag name="DVSECTIONID" val="cqB0uSUAkuXmnPWtOlT2e3"/>
</p:tagLst>
</file>

<file path=ppt/tags/tag15.xml><?xml version="1.0" encoding="utf-8"?>
<p:tagLst xmlns:a="http://schemas.openxmlformats.org/drawingml/2006/main" xmlns:r="http://schemas.openxmlformats.org/officeDocument/2006/relationships" xmlns:p="http://schemas.openxmlformats.org/presentationml/2006/main">
  <p:tag name="DVSHAPEID" val="KpsoMHx0WoLqSuy9uZNV3m"/>
</p:tagLst>
</file>

<file path=ppt/tags/tag150.xml><?xml version="1.0" encoding="utf-8"?>
<p:tagLst xmlns:a="http://schemas.openxmlformats.org/drawingml/2006/main" xmlns:r="http://schemas.openxmlformats.org/officeDocument/2006/relationships" xmlns:p="http://schemas.openxmlformats.org/presentationml/2006/main">
  <p:tag name="DVSHAPEID" val="imHCs7vtyhb32D3Bqa7iE0"/>
</p:tagLst>
</file>

<file path=ppt/tags/tag151.xml><?xml version="1.0" encoding="utf-8"?>
<p:tagLst xmlns:a="http://schemas.openxmlformats.org/drawingml/2006/main" xmlns:r="http://schemas.openxmlformats.org/officeDocument/2006/relationships" xmlns:p="http://schemas.openxmlformats.org/presentationml/2006/main">
  <p:tag name="DVSECTIONID" val="2LxvpQakKHWr7D4rzuSMVC"/>
</p:tagLst>
</file>

<file path=ppt/tags/tag152.xml><?xml version="1.0" encoding="utf-8"?>
<p:tagLst xmlns:a="http://schemas.openxmlformats.org/drawingml/2006/main" xmlns:r="http://schemas.openxmlformats.org/officeDocument/2006/relationships" xmlns:p="http://schemas.openxmlformats.org/presentationml/2006/main">
  <p:tag name="DVSHAPEID" val="4HuVHO4D17CuegyMtAGkLa"/>
</p:tagLst>
</file>

<file path=ppt/tags/tag153.xml><?xml version="1.0" encoding="utf-8"?>
<p:tagLst xmlns:a="http://schemas.openxmlformats.org/drawingml/2006/main" xmlns:r="http://schemas.openxmlformats.org/officeDocument/2006/relationships" xmlns:p="http://schemas.openxmlformats.org/presentationml/2006/main">
  <p:tag name="DVSECTIONID" val="bsyRh0ku49b9nQtZt3p0Kg"/>
</p:tagLst>
</file>

<file path=ppt/tags/tag154.xml><?xml version="1.0" encoding="utf-8"?>
<p:tagLst xmlns:a="http://schemas.openxmlformats.org/drawingml/2006/main" xmlns:r="http://schemas.openxmlformats.org/officeDocument/2006/relationships" xmlns:p="http://schemas.openxmlformats.org/presentationml/2006/main">
  <p:tag name="DVSHAPEID" val="89XiyoGjxmHiiZ8xpHpVf3"/>
</p:tagLst>
</file>

<file path=ppt/tags/tag155.xml><?xml version="1.0" encoding="utf-8"?>
<p:tagLst xmlns:a="http://schemas.openxmlformats.org/drawingml/2006/main" xmlns:r="http://schemas.openxmlformats.org/officeDocument/2006/relationships" xmlns:p="http://schemas.openxmlformats.org/presentationml/2006/main">
  <p:tag name="DVSECTIONID" val="qWIipmLp9s8pz5XxzaZfCM"/>
</p:tagLst>
</file>

<file path=ppt/tags/tag156.xml><?xml version="1.0" encoding="utf-8"?>
<p:tagLst xmlns:a="http://schemas.openxmlformats.org/drawingml/2006/main" xmlns:r="http://schemas.openxmlformats.org/officeDocument/2006/relationships" xmlns:p="http://schemas.openxmlformats.org/presentationml/2006/main">
  <p:tag name="DVSHAPEID" val="rxpN2DHxCjeTzkYofFXHAf"/>
</p:tagLst>
</file>

<file path=ppt/tags/tag157.xml><?xml version="1.0" encoding="utf-8"?>
<p:tagLst xmlns:a="http://schemas.openxmlformats.org/drawingml/2006/main" xmlns:r="http://schemas.openxmlformats.org/officeDocument/2006/relationships" xmlns:p="http://schemas.openxmlformats.org/presentationml/2006/main">
  <p:tag name="DVSECTIONID" val="fYgdYA0PmUSU1C9ZAYJEZJ"/>
</p:tagLst>
</file>

<file path=ppt/tags/tag158.xml><?xml version="1.0" encoding="utf-8"?>
<p:tagLst xmlns:a="http://schemas.openxmlformats.org/drawingml/2006/main" xmlns:r="http://schemas.openxmlformats.org/officeDocument/2006/relationships" xmlns:p="http://schemas.openxmlformats.org/presentationml/2006/main">
  <p:tag name="DVSHAPEID" val="MVYyEVaYVPV4IpTLl2CZJn"/>
</p:tagLst>
</file>

<file path=ppt/tags/tag159.xml><?xml version="1.0" encoding="utf-8"?>
<p:tagLst xmlns:a="http://schemas.openxmlformats.org/drawingml/2006/main" xmlns:r="http://schemas.openxmlformats.org/officeDocument/2006/relationships" xmlns:p="http://schemas.openxmlformats.org/presentationml/2006/main">
  <p:tag name="DVSECTIONID" val="0Xhn1Wuf0uDDGK2bnaok6d"/>
</p:tagLst>
</file>

<file path=ppt/tags/tag16.xml><?xml version="1.0" encoding="utf-8"?>
<p:tagLst xmlns:a="http://schemas.openxmlformats.org/drawingml/2006/main" xmlns:r="http://schemas.openxmlformats.org/officeDocument/2006/relationships" xmlns:p="http://schemas.openxmlformats.org/presentationml/2006/main">
  <p:tag name="DVSHAPEID" val="fp2IBebjgCgu7ndvKGvZUI"/>
</p:tagLst>
</file>

<file path=ppt/tags/tag160.xml><?xml version="1.0" encoding="utf-8"?>
<p:tagLst xmlns:a="http://schemas.openxmlformats.org/drawingml/2006/main" xmlns:r="http://schemas.openxmlformats.org/officeDocument/2006/relationships" xmlns:p="http://schemas.openxmlformats.org/presentationml/2006/main">
  <p:tag name="DVSHAPEID" val="3oqOy1rKYxtbLtOuYLnDoo"/>
</p:tagLst>
</file>

<file path=ppt/tags/tag161.xml><?xml version="1.0" encoding="utf-8"?>
<p:tagLst xmlns:a="http://schemas.openxmlformats.org/drawingml/2006/main" xmlns:r="http://schemas.openxmlformats.org/officeDocument/2006/relationships" xmlns:p="http://schemas.openxmlformats.org/presentationml/2006/main">
  <p:tag name="DVSECTIONID" val="xE3lnAz1wYNwXiWAz4l7Un"/>
</p:tagLst>
</file>

<file path=ppt/tags/tag162.xml><?xml version="1.0" encoding="utf-8"?>
<p:tagLst xmlns:a="http://schemas.openxmlformats.org/drawingml/2006/main" xmlns:r="http://schemas.openxmlformats.org/officeDocument/2006/relationships" xmlns:p="http://schemas.openxmlformats.org/presentationml/2006/main">
  <p:tag name="DVSHAPEID" val="YuBzvtjU5AwoRz8Qn8xaRn"/>
</p:tagLst>
</file>

<file path=ppt/tags/tag163.xml><?xml version="1.0" encoding="utf-8"?>
<p:tagLst xmlns:a="http://schemas.openxmlformats.org/drawingml/2006/main" xmlns:r="http://schemas.openxmlformats.org/officeDocument/2006/relationships" xmlns:p="http://schemas.openxmlformats.org/presentationml/2006/main">
  <p:tag name="DVSECTIONID" val="T9SkgSwrsUoBxMCc9NXWGE"/>
</p:tagLst>
</file>

<file path=ppt/tags/tag164.xml><?xml version="1.0" encoding="utf-8"?>
<p:tagLst xmlns:a="http://schemas.openxmlformats.org/drawingml/2006/main" xmlns:r="http://schemas.openxmlformats.org/officeDocument/2006/relationships" xmlns:p="http://schemas.openxmlformats.org/presentationml/2006/main">
  <p:tag name="DVSHAPEID" val="pc9cEnCzJOVJRiOIvVrnZK"/>
</p:tagLst>
</file>

<file path=ppt/tags/tag165.xml><?xml version="1.0" encoding="utf-8"?>
<p:tagLst xmlns:a="http://schemas.openxmlformats.org/drawingml/2006/main" xmlns:r="http://schemas.openxmlformats.org/officeDocument/2006/relationships" xmlns:p="http://schemas.openxmlformats.org/presentationml/2006/main">
  <p:tag name="DVSECTIONID" val="ufeEhAguy1XJgDRUwINxwo"/>
</p:tagLst>
</file>

<file path=ppt/tags/tag166.xml><?xml version="1.0" encoding="utf-8"?>
<p:tagLst xmlns:a="http://schemas.openxmlformats.org/drawingml/2006/main" xmlns:r="http://schemas.openxmlformats.org/officeDocument/2006/relationships" xmlns:p="http://schemas.openxmlformats.org/presentationml/2006/main">
  <p:tag name="DVSHAPEID" val="8O274qsZccTeWo49t0BxvI"/>
</p:tagLst>
</file>

<file path=ppt/tags/tag167.xml><?xml version="1.0" encoding="utf-8"?>
<p:tagLst xmlns:a="http://schemas.openxmlformats.org/drawingml/2006/main" xmlns:r="http://schemas.openxmlformats.org/officeDocument/2006/relationships" xmlns:p="http://schemas.openxmlformats.org/presentationml/2006/main">
  <p:tag name="DVSECTIONID" val="LM7Clq0DZLqeFC6BBVaXmm"/>
</p:tagLst>
</file>

<file path=ppt/tags/tag168.xml><?xml version="1.0" encoding="utf-8"?>
<p:tagLst xmlns:a="http://schemas.openxmlformats.org/drawingml/2006/main" xmlns:r="http://schemas.openxmlformats.org/officeDocument/2006/relationships" xmlns:p="http://schemas.openxmlformats.org/presentationml/2006/main">
  <p:tag name="DVSHAPEID" val="F9dCgNVVOArF4laxib6JBJ"/>
</p:tagLst>
</file>

<file path=ppt/tags/tag169.xml><?xml version="1.0" encoding="utf-8"?>
<p:tagLst xmlns:a="http://schemas.openxmlformats.org/drawingml/2006/main" xmlns:r="http://schemas.openxmlformats.org/officeDocument/2006/relationships" xmlns:p="http://schemas.openxmlformats.org/presentationml/2006/main">
  <p:tag name="DVSECTIONID" val="goWpWpAygFDNqCkGyTFZYF"/>
</p:tagLst>
</file>

<file path=ppt/tags/tag17.xml><?xml version="1.0" encoding="utf-8"?>
<p:tagLst xmlns:a="http://schemas.openxmlformats.org/drawingml/2006/main" xmlns:r="http://schemas.openxmlformats.org/officeDocument/2006/relationships" xmlns:p="http://schemas.openxmlformats.org/presentationml/2006/main">
  <p:tag name="DVSHAPEID" val="cJCD2DNeqPGn93m46iOD78"/>
</p:tagLst>
</file>

<file path=ppt/tags/tag170.xml><?xml version="1.0" encoding="utf-8"?>
<p:tagLst xmlns:a="http://schemas.openxmlformats.org/drawingml/2006/main" xmlns:r="http://schemas.openxmlformats.org/officeDocument/2006/relationships" xmlns:p="http://schemas.openxmlformats.org/presentationml/2006/main">
  <p:tag name="DVSHAPEID" val="BwEqXR3QC5ZFpVcZwYr3rS"/>
</p:tagLst>
</file>

<file path=ppt/tags/tag171.xml><?xml version="1.0" encoding="utf-8"?>
<p:tagLst xmlns:a="http://schemas.openxmlformats.org/drawingml/2006/main" xmlns:r="http://schemas.openxmlformats.org/officeDocument/2006/relationships" xmlns:p="http://schemas.openxmlformats.org/presentationml/2006/main">
  <p:tag name="DVSECTIONID" val="Q9MJfNBjYYjanFoXDarXH7"/>
</p:tagLst>
</file>

<file path=ppt/tags/tag172.xml><?xml version="1.0" encoding="utf-8"?>
<p:tagLst xmlns:a="http://schemas.openxmlformats.org/drawingml/2006/main" xmlns:r="http://schemas.openxmlformats.org/officeDocument/2006/relationships" xmlns:p="http://schemas.openxmlformats.org/presentationml/2006/main">
  <p:tag name="DVSECTIONID" val="tkJqQtb1bCOzLHEYvhwggi"/>
</p:tagLst>
</file>

<file path=ppt/tags/tag173.xml><?xml version="1.0" encoding="utf-8"?>
<p:tagLst xmlns:a="http://schemas.openxmlformats.org/drawingml/2006/main" xmlns:r="http://schemas.openxmlformats.org/officeDocument/2006/relationships" xmlns:p="http://schemas.openxmlformats.org/presentationml/2006/main">
  <p:tag name="DVSECTIONID" val="34hfzTJIxhz1Vn6aRab16A"/>
</p:tagLst>
</file>

<file path=ppt/tags/tag174.xml><?xml version="1.0" encoding="utf-8"?>
<p:tagLst xmlns:a="http://schemas.openxmlformats.org/drawingml/2006/main" xmlns:r="http://schemas.openxmlformats.org/officeDocument/2006/relationships" xmlns:p="http://schemas.openxmlformats.org/presentationml/2006/main">
  <p:tag name="DVSHAPEID" val="hbyicjuuO1uMRFwHhRoX6N"/>
</p:tagLst>
</file>

<file path=ppt/tags/tag175.xml><?xml version="1.0" encoding="utf-8"?>
<p:tagLst xmlns:a="http://schemas.openxmlformats.org/drawingml/2006/main" xmlns:r="http://schemas.openxmlformats.org/officeDocument/2006/relationships" xmlns:p="http://schemas.openxmlformats.org/presentationml/2006/main">
  <p:tag name="DVSECTIONID" val="4IMAkZl2Cluxw3mOmNBJU3"/>
</p:tagLst>
</file>

<file path=ppt/tags/tag176.xml><?xml version="1.0" encoding="utf-8"?>
<p:tagLst xmlns:a="http://schemas.openxmlformats.org/drawingml/2006/main" xmlns:r="http://schemas.openxmlformats.org/officeDocument/2006/relationships" xmlns:p="http://schemas.openxmlformats.org/presentationml/2006/main">
  <p:tag name="DVSECTIONID" val="DOwZlfge8985trxFfPuU1c"/>
</p:tagLst>
</file>

<file path=ppt/tags/tag177.xml><?xml version="1.0" encoding="utf-8"?>
<p:tagLst xmlns:a="http://schemas.openxmlformats.org/drawingml/2006/main" xmlns:r="http://schemas.openxmlformats.org/officeDocument/2006/relationships" xmlns:p="http://schemas.openxmlformats.org/presentationml/2006/main">
  <p:tag name="DVSHAPEID" val="PDmpDmrqLrfp8STsaE4hoj"/>
</p:tagLst>
</file>

<file path=ppt/tags/tag178.xml><?xml version="1.0" encoding="utf-8"?>
<p:tagLst xmlns:a="http://schemas.openxmlformats.org/drawingml/2006/main" xmlns:r="http://schemas.openxmlformats.org/officeDocument/2006/relationships" xmlns:p="http://schemas.openxmlformats.org/presentationml/2006/main">
  <p:tag name="DVSECTIONID" val="i1XfOV7Rmz2p9i5l5LnKCh"/>
</p:tagLst>
</file>

<file path=ppt/tags/tag179.xml><?xml version="1.0" encoding="utf-8"?>
<p:tagLst xmlns:a="http://schemas.openxmlformats.org/drawingml/2006/main" xmlns:r="http://schemas.openxmlformats.org/officeDocument/2006/relationships" xmlns:p="http://schemas.openxmlformats.org/presentationml/2006/main">
  <p:tag name="DVSHAPEID" val="MgkJZWHqqL7WkAfRaztnO0"/>
</p:tagLst>
</file>

<file path=ppt/tags/tag18.xml><?xml version="1.0" encoding="utf-8"?>
<p:tagLst xmlns:a="http://schemas.openxmlformats.org/drawingml/2006/main" xmlns:r="http://schemas.openxmlformats.org/officeDocument/2006/relationships" xmlns:p="http://schemas.openxmlformats.org/presentationml/2006/main">
  <p:tag name="DVSHAPEID" val="anmbWZf6q3swcj5Xbxv2cq"/>
</p:tagLst>
</file>

<file path=ppt/tags/tag180.xml><?xml version="1.0" encoding="utf-8"?>
<p:tagLst xmlns:a="http://schemas.openxmlformats.org/drawingml/2006/main" xmlns:r="http://schemas.openxmlformats.org/officeDocument/2006/relationships" xmlns:p="http://schemas.openxmlformats.org/presentationml/2006/main">
  <p:tag name="DVSECTIONID" val="QuADZfuX6Lss0zsZyJnvEe"/>
</p:tagLst>
</file>

<file path=ppt/tags/tag181.xml><?xml version="1.0" encoding="utf-8"?>
<p:tagLst xmlns:a="http://schemas.openxmlformats.org/drawingml/2006/main" xmlns:r="http://schemas.openxmlformats.org/officeDocument/2006/relationships" xmlns:p="http://schemas.openxmlformats.org/presentationml/2006/main">
  <p:tag name="DVSHAPEID" val="24dpnFdRX3ouzKz2xeiQm1"/>
</p:tagLst>
</file>

<file path=ppt/tags/tag182.xml><?xml version="1.0" encoding="utf-8"?>
<p:tagLst xmlns:a="http://schemas.openxmlformats.org/drawingml/2006/main" xmlns:r="http://schemas.openxmlformats.org/officeDocument/2006/relationships" xmlns:p="http://schemas.openxmlformats.org/presentationml/2006/main">
  <p:tag name="DVSECTIONID" val="6z8E3WGlsrkqwv15ql7hMz"/>
</p:tagLst>
</file>

<file path=ppt/tags/tag183.xml><?xml version="1.0" encoding="utf-8"?>
<p:tagLst xmlns:a="http://schemas.openxmlformats.org/drawingml/2006/main" xmlns:r="http://schemas.openxmlformats.org/officeDocument/2006/relationships" xmlns:p="http://schemas.openxmlformats.org/presentationml/2006/main">
  <p:tag name="DVSHAPEID" val="pEchEQ1sFjkwR55UnvIl1u"/>
</p:tagLst>
</file>

<file path=ppt/tags/tag184.xml><?xml version="1.0" encoding="utf-8"?>
<p:tagLst xmlns:a="http://schemas.openxmlformats.org/drawingml/2006/main" xmlns:r="http://schemas.openxmlformats.org/officeDocument/2006/relationships" xmlns:p="http://schemas.openxmlformats.org/presentationml/2006/main">
  <p:tag name="DVSECTIONID" val="woR3N2OnpmF0Rh0G05yFfJ"/>
</p:tagLst>
</file>

<file path=ppt/tags/tag185.xml><?xml version="1.0" encoding="utf-8"?>
<p:tagLst xmlns:a="http://schemas.openxmlformats.org/drawingml/2006/main" xmlns:r="http://schemas.openxmlformats.org/officeDocument/2006/relationships" xmlns:p="http://schemas.openxmlformats.org/presentationml/2006/main">
  <p:tag name="DVSHAPEID" val="NWivXWeGZViiLEWmSwKNvV"/>
</p:tagLst>
</file>

<file path=ppt/tags/tag186.xml><?xml version="1.0" encoding="utf-8"?>
<p:tagLst xmlns:a="http://schemas.openxmlformats.org/drawingml/2006/main" xmlns:r="http://schemas.openxmlformats.org/officeDocument/2006/relationships" xmlns:p="http://schemas.openxmlformats.org/presentationml/2006/main">
  <p:tag name="DVSECTIONID" val="tmQ4UBkhatAVhJVy6zeSmn"/>
</p:tagLst>
</file>

<file path=ppt/tags/tag187.xml><?xml version="1.0" encoding="utf-8"?>
<p:tagLst xmlns:a="http://schemas.openxmlformats.org/drawingml/2006/main" xmlns:r="http://schemas.openxmlformats.org/officeDocument/2006/relationships" xmlns:p="http://schemas.openxmlformats.org/presentationml/2006/main">
  <p:tag name="DVSHAPEID" val="UZtrO1djPmYqKWWGJ9lvlq"/>
</p:tagLst>
</file>

<file path=ppt/tags/tag188.xml><?xml version="1.0" encoding="utf-8"?>
<p:tagLst xmlns:a="http://schemas.openxmlformats.org/drawingml/2006/main" xmlns:r="http://schemas.openxmlformats.org/officeDocument/2006/relationships" xmlns:p="http://schemas.openxmlformats.org/presentationml/2006/main">
  <p:tag name="DVSECTIONID" val="433NlneRmppCXbMVsr8Il6"/>
</p:tagLst>
</file>

<file path=ppt/tags/tag189.xml><?xml version="1.0" encoding="utf-8"?>
<p:tagLst xmlns:a="http://schemas.openxmlformats.org/drawingml/2006/main" xmlns:r="http://schemas.openxmlformats.org/officeDocument/2006/relationships" xmlns:p="http://schemas.openxmlformats.org/presentationml/2006/main">
  <p:tag name="DVSHAPEID" val="xSrZMBaJSEW0hh7RIhCh3s"/>
</p:tagLst>
</file>

<file path=ppt/tags/tag19.xml><?xml version="1.0" encoding="utf-8"?>
<p:tagLst xmlns:a="http://schemas.openxmlformats.org/drawingml/2006/main" xmlns:r="http://schemas.openxmlformats.org/officeDocument/2006/relationships" xmlns:p="http://schemas.openxmlformats.org/presentationml/2006/main">
  <p:tag name="DVSHAPEID" val="OKda9FAcbgB3yfhRHOZjpD"/>
</p:tagLst>
</file>

<file path=ppt/tags/tag190.xml><?xml version="1.0" encoding="utf-8"?>
<p:tagLst xmlns:a="http://schemas.openxmlformats.org/drawingml/2006/main" xmlns:r="http://schemas.openxmlformats.org/officeDocument/2006/relationships" xmlns:p="http://schemas.openxmlformats.org/presentationml/2006/main">
  <p:tag name="DVSECTIONID" val="MZHbZRIiWYZNjNZZGr8x0g"/>
</p:tagLst>
</file>

<file path=ppt/tags/tag191.xml><?xml version="1.0" encoding="utf-8"?>
<p:tagLst xmlns:a="http://schemas.openxmlformats.org/drawingml/2006/main" xmlns:r="http://schemas.openxmlformats.org/officeDocument/2006/relationships" xmlns:p="http://schemas.openxmlformats.org/presentationml/2006/main">
  <p:tag name="DVSHAPEID" val="bhYU5bmL6zvRpp4YaCvf3D"/>
</p:tagLst>
</file>

<file path=ppt/tags/tag192.xml><?xml version="1.0" encoding="utf-8"?>
<p:tagLst xmlns:a="http://schemas.openxmlformats.org/drawingml/2006/main" xmlns:r="http://schemas.openxmlformats.org/officeDocument/2006/relationships" xmlns:p="http://schemas.openxmlformats.org/presentationml/2006/main">
  <p:tag name="DVSECTIONID" val="BfjOU5D6xwoXg36ann93sr"/>
</p:tagLst>
</file>

<file path=ppt/tags/tag193.xml><?xml version="1.0" encoding="utf-8"?>
<p:tagLst xmlns:a="http://schemas.openxmlformats.org/drawingml/2006/main" xmlns:r="http://schemas.openxmlformats.org/officeDocument/2006/relationships" xmlns:p="http://schemas.openxmlformats.org/presentationml/2006/main">
  <p:tag name="DVSHAPEID" val="lKmFe0OsaeR4H91RwZn6yn"/>
</p:tagLst>
</file>

<file path=ppt/tags/tag194.xml><?xml version="1.0" encoding="utf-8"?>
<p:tagLst xmlns:a="http://schemas.openxmlformats.org/drawingml/2006/main" xmlns:r="http://schemas.openxmlformats.org/officeDocument/2006/relationships" xmlns:p="http://schemas.openxmlformats.org/presentationml/2006/main">
  <p:tag name="DVSECTIONID" val="CaRYVsKHzN5worRbXDFQrs"/>
</p:tagLst>
</file>

<file path=ppt/tags/tag195.xml><?xml version="1.0" encoding="utf-8"?>
<p:tagLst xmlns:a="http://schemas.openxmlformats.org/drawingml/2006/main" xmlns:r="http://schemas.openxmlformats.org/officeDocument/2006/relationships" xmlns:p="http://schemas.openxmlformats.org/presentationml/2006/main">
  <p:tag name="DVSHAPEID" val="uqSHNJ7ZMOpyWdyqWlXDph"/>
</p:tagLst>
</file>

<file path=ppt/tags/tag196.xml><?xml version="1.0" encoding="utf-8"?>
<p:tagLst xmlns:a="http://schemas.openxmlformats.org/drawingml/2006/main" xmlns:r="http://schemas.openxmlformats.org/officeDocument/2006/relationships" xmlns:p="http://schemas.openxmlformats.org/presentationml/2006/main">
  <p:tag name="DVSECTIONID" val="omwWTw3LoWNaC8WV9amPWA"/>
</p:tagLst>
</file>

<file path=ppt/tags/tag197.xml><?xml version="1.0" encoding="utf-8"?>
<p:tagLst xmlns:a="http://schemas.openxmlformats.org/drawingml/2006/main" xmlns:r="http://schemas.openxmlformats.org/officeDocument/2006/relationships" xmlns:p="http://schemas.openxmlformats.org/presentationml/2006/main">
  <p:tag name="DVSHAPEID" val="ZkIVXi6vSW5YgWNwd4lar3"/>
</p:tagLst>
</file>

<file path=ppt/tags/tag198.xml><?xml version="1.0" encoding="utf-8"?>
<p:tagLst xmlns:a="http://schemas.openxmlformats.org/drawingml/2006/main" xmlns:r="http://schemas.openxmlformats.org/officeDocument/2006/relationships" xmlns:p="http://schemas.openxmlformats.org/presentationml/2006/main">
  <p:tag name="DVSECTIONID" val="SKFEicpvoCZaLvsZyeDOp9"/>
</p:tagLst>
</file>

<file path=ppt/tags/tag199.xml><?xml version="1.0" encoding="utf-8"?>
<p:tagLst xmlns:a="http://schemas.openxmlformats.org/drawingml/2006/main" xmlns:r="http://schemas.openxmlformats.org/officeDocument/2006/relationships" xmlns:p="http://schemas.openxmlformats.org/presentationml/2006/main">
  <p:tag name="DVSHAPEID" val="E9cNj5219UXcqxZRMOTgWs"/>
</p:tagLst>
</file>

<file path=ppt/tags/tag2.xml><?xml version="1.0" encoding="utf-8"?>
<p:tagLst xmlns:a="http://schemas.openxmlformats.org/drawingml/2006/main" xmlns:r="http://schemas.openxmlformats.org/officeDocument/2006/relationships" xmlns:p="http://schemas.openxmlformats.org/presentationml/2006/main">
  <p:tag name="DVSHAPEID" val="IDySJuWksuZ4tPSkDtMM0L"/>
</p:tagLst>
</file>

<file path=ppt/tags/tag20.xml><?xml version="1.0" encoding="utf-8"?>
<p:tagLst xmlns:a="http://schemas.openxmlformats.org/drawingml/2006/main" xmlns:r="http://schemas.openxmlformats.org/officeDocument/2006/relationships" xmlns:p="http://schemas.openxmlformats.org/presentationml/2006/main">
  <p:tag name="DVSHAPEID" val="UDQ2Y86h74VJzCYLPzwdSc"/>
</p:tagLst>
</file>

<file path=ppt/tags/tag200.xml><?xml version="1.0" encoding="utf-8"?>
<p:tagLst xmlns:a="http://schemas.openxmlformats.org/drawingml/2006/main" xmlns:r="http://schemas.openxmlformats.org/officeDocument/2006/relationships" xmlns:p="http://schemas.openxmlformats.org/presentationml/2006/main">
  <p:tag name="DVSECTIONID" val="JdPJe1uuuBwOuMgfdRlTyb"/>
</p:tagLst>
</file>

<file path=ppt/tags/tag201.xml><?xml version="1.0" encoding="utf-8"?>
<p:tagLst xmlns:a="http://schemas.openxmlformats.org/drawingml/2006/main" xmlns:r="http://schemas.openxmlformats.org/officeDocument/2006/relationships" xmlns:p="http://schemas.openxmlformats.org/presentationml/2006/main">
  <p:tag name="DVSHAPEID" val="sYXBCp8ShfQVGyJ9Z0sQNa"/>
</p:tagLst>
</file>

<file path=ppt/tags/tag202.xml><?xml version="1.0" encoding="utf-8"?>
<p:tagLst xmlns:a="http://schemas.openxmlformats.org/drawingml/2006/main" xmlns:r="http://schemas.openxmlformats.org/officeDocument/2006/relationships" xmlns:p="http://schemas.openxmlformats.org/presentationml/2006/main">
  <p:tag name="DVSECTIONID" val="asnqt9C7b8bJ1sOzXo0T8n"/>
</p:tagLst>
</file>

<file path=ppt/tags/tag203.xml><?xml version="1.0" encoding="utf-8"?>
<p:tagLst xmlns:a="http://schemas.openxmlformats.org/drawingml/2006/main" xmlns:r="http://schemas.openxmlformats.org/officeDocument/2006/relationships" xmlns:p="http://schemas.openxmlformats.org/presentationml/2006/main">
  <p:tag name="DVSHAPEID" val="03vgxlhxhb7bGdPHtDTgCH"/>
</p:tagLst>
</file>

<file path=ppt/tags/tag204.xml><?xml version="1.0" encoding="utf-8"?>
<p:tagLst xmlns:a="http://schemas.openxmlformats.org/drawingml/2006/main" xmlns:r="http://schemas.openxmlformats.org/officeDocument/2006/relationships" xmlns:p="http://schemas.openxmlformats.org/presentationml/2006/main">
  <p:tag name="DVSECTIONID" val="DX1GJj0MsvAx2mlOxlSmqn"/>
</p:tagLst>
</file>

<file path=ppt/tags/tag205.xml><?xml version="1.0" encoding="utf-8"?>
<p:tagLst xmlns:a="http://schemas.openxmlformats.org/drawingml/2006/main" xmlns:r="http://schemas.openxmlformats.org/officeDocument/2006/relationships" xmlns:p="http://schemas.openxmlformats.org/presentationml/2006/main">
  <p:tag name="DVSHAPEID" val="muQq8DPSN5FiXU6mSMBKYF"/>
</p:tagLst>
</file>

<file path=ppt/tags/tag206.xml><?xml version="1.0" encoding="utf-8"?>
<p:tagLst xmlns:a="http://schemas.openxmlformats.org/drawingml/2006/main" xmlns:r="http://schemas.openxmlformats.org/officeDocument/2006/relationships" xmlns:p="http://schemas.openxmlformats.org/presentationml/2006/main">
  <p:tag name="DVSECTIONID" val="CKKOqETXSE3MOpoNqj7oFF"/>
</p:tagLst>
</file>

<file path=ppt/tags/tag207.xml><?xml version="1.0" encoding="utf-8"?>
<p:tagLst xmlns:a="http://schemas.openxmlformats.org/drawingml/2006/main" xmlns:r="http://schemas.openxmlformats.org/officeDocument/2006/relationships" xmlns:p="http://schemas.openxmlformats.org/presentationml/2006/main">
  <p:tag name="DVSHAPEID" val="OuSvjhxPXxxjG0p6dEIpn1"/>
</p:tagLst>
</file>

<file path=ppt/tags/tag208.xml><?xml version="1.0" encoding="utf-8"?>
<p:tagLst xmlns:a="http://schemas.openxmlformats.org/drawingml/2006/main" xmlns:r="http://schemas.openxmlformats.org/officeDocument/2006/relationships" xmlns:p="http://schemas.openxmlformats.org/presentationml/2006/main">
  <p:tag name="DVSECTIONID" val="8tprd9RF1LXgkgVUSmTvCW"/>
</p:tagLst>
</file>

<file path=ppt/tags/tag209.xml><?xml version="1.0" encoding="utf-8"?>
<p:tagLst xmlns:a="http://schemas.openxmlformats.org/drawingml/2006/main" xmlns:r="http://schemas.openxmlformats.org/officeDocument/2006/relationships" xmlns:p="http://schemas.openxmlformats.org/presentationml/2006/main">
  <p:tag name="DVSHAPEID" val="wnfVB6K6ESJHGmxCjxkY87"/>
</p:tagLst>
</file>

<file path=ppt/tags/tag21.xml><?xml version="1.0" encoding="utf-8"?>
<p:tagLst xmlns:a="http://schemas.openxmlformats.org/drawingml/2006/main" xmlns:r="http://schemas.openxmlformats.org/officeDocument/2006/relationships" xmlns:p="http://schemas.openxmlformats.org/presentationml/2006/main">
  <p:tag name="DVSHAPEID" val="V8KQFkPH2T1aPAj6Hr5T8w"/>
</p:tagLst>
</file>

<file path=ppt/tags/tag210.xml><?xml version="1.0" encoding="utf-8"?>
<p:tagLst xmlns:a="http://schemas.openxmlformats.org/drawingml/2006/main" xmlns:r="http://schemas.openxmlformats.org/officeDocument/2006/relationships" xmlns:p="http://schemas.openxmlformats.org/presentationml/2006/main">
  <p:tag name="DVSECTIONID" val="ufyWpKUze1HXChpYqK6dDh"/>
</p:tagLst>
</file>

<file path=ppt/tags/tag211.xml><?xml version="1.0" encoding="utf-8"?>
<p:tagLst xmlns:a="http://schemas.openxmlformats.org/drawingml/2006/main" xmlns:r="http://schemas.openxmlformats.org/officeDocument/2006/relationships" xmlns:p="http://schemas.openxmlformats.org/presentationml/2006/main">
  <p:tag name="DVSHAPEID" val="LEd5XLzX2ziMXvfoGr4RSE"/>
</p:tagLst>
</file>

<file path=ppt/tags/tag212.xml><?xml version="1.0" encoding="utf-8"?>
<p:tagLst xmlns:a="http://schemas.openxmlformats.org/drawingml/2006/main" xmlns:r="http://schemas.openxmlformats.org/officeDocument/2006/relationships" xmlns:p="http://schemas.openxmlformats.org/presentationml/2006/main">
  <p:tag name="DVSECTIONID" val="Py57SvqLva2bY9ThJ6LrwW"/>
</p:tagLst>
</file>

<file path=ppt/tags/tag213.xml><?xml version="1.0" encoding="utf-8"?>
<p:tagLst xmlns:a="http://schemas.openxmlformats.org/drawingml/2006/main" xmlns:r="http://schemas.openxmlformats.org/officeDocument/2006/relationships" xmlns:p="http://schemas.openxmlformats.org/presentationml/2006/main">
  <p:tag name="DVSHAPEID" val="zZj2yAka4oToBBHv9ZwHQa"/>
</p:tagLst>
</file>

<file path=ppt/tags/tag214.xml><?xml version="1.0" encoding="utf-8"?>
<p:tagLst xmlns:a="http://schemas.openxmlformats.org/drawingml/2006/main" xmlns:r="http://schemas.openxmlformats.org/officeDocument/2006/relationships" xmlns:p="http://schemas.openxmlformats.org/presentationml/2006/main">
  <p:tag name="DVSECTIONID" val="ynDDvTV8ppjdq0QhRo9tvx"/>
</p:tagLst>
</file>

<file path=ppt/tags/tag215.xml><?xml version="1.0" encoding="utf-8"?>
<p:tagLst xmlns:a="http://schemas.openxmlformats.org/drawingml/2006/main" xmlns:r="http://schemas.openxmlformats.org/officeDocument/2006/relationships" xmlns:p="http://schemas.openxmlformats.org/presentationml/2006/main">
  <p:tag name="DVSHAPEID" val="pUp2nVQTThe65eLUcZCRuT"/>
</p:tagLst>
</file>

<file path=ppt/tags/tag216.xml><?xml version="1.0" encoding="utf-8"?>
<p:tagLst xmlns:a="http://schemas.openxmlformats.org/drawingml/2006/main" xmlns:r="http://schemas.openxmlformats.org/officeDocument/2006/relationships" xmlns:p="http://schemas.openxmlformats.org/presentationml/2006/main">
  <p:tag name="DVSHAPEID" val="TyTEGah5kbOpzpDvcpjbvB"/>
</p:tagLst>
</file>

<file path=ppt/tags/tag217.xml><?xml version="1.0" encoding="utf-8"?>
<p:tagLst xmlns:a="http://schemas.openxmlformats.org/drawingml/2006/main" xmlns:r="http://schemas.openxmlformats.org/officeDocument/2006/relationships" xmlns:p="http://schemas.openxmlformats.org/presentationml/2006/main">
  <p:tag name="DVSECTIONID" val="Urjf591ZsbKT0Hte0wQnLD"/>
</p:tagLst>
</file>

<file path=ppt/tags/tag218.xml><?xml version="1.0" encoding="utf-8"?>
<p:tagLst xmlns:a="http://schemas.openxmlformats.org/drawingml/2006/main" xmlns:r="http://schemas.openxmlformats.org/officeDocument/2006/relationships" xmlns:p="http://schemas.openxmlformats.org/presentationml/2006/main">
  <p:tag name="DVSHAPEID" val="avvsJeMx4YFv0Q9JeGBNX3"/>
</p:tagLst>
</file>

<file path=ppt/tags/tag219.xml><?xml version="1.0" encoding="utf-8"?>
<p:tagLst xmlns:a="http://schemas.openxmlformats.org/drawingml/2006/main" xmlns:r="http://schemas.openxmlformats.org/officeDocument/2006/relationships" xmlns:p="http://schemas.openxmlformats.org/presentationml/2006/main">
  <p:tag name="DVSHAPEID" val="iFFlgGMdxiohon8dq3jN7P"/>
</p:tagLst>
</file>

<file path=ppt/tags/tag22.xml><?xml version="1.0" encoding="utf-8"?>
<p:tagLst xmlns:a="http://schemas.openxmlformats.org/drawingml/2006/main" xmlns:r="http://schemas.openxmlformats.org/officeDocument/2006/relationships" xmlns:p="http://schemas.openxmlformats.org/presentationml/2006/main">
  <p:tag name="DVSHAPEID" val="8OGETWYqNbLIHHi8tLrp12"/>
</p:tagLst>
</file>

<file path=ppt/tags/tag220.xml><?xml version="1.0" encoding="utf-8"?>
<p:tagLst xmlns:a="http://schemas.openxmlformats.org/drawingml/2006/main" xmlns:r="http://schemas.openxmlformats.org/officeDocument/2006/relationships" xmlns:p="http://schemas.openxmlformats.org/presentationml/2006/main">
  <p:tag name="DVSECTIONID" val="SKITqrfmi3q0tckfOL7pX7"/>
</p:tagLst>
</file>

<file path=ppt/tags/tag221.xml><?xml version="1.0" encoding="utf-8"?>
<p:tagLst xmlns:a="http://schemas.openxmlformats.org/drawingml/2006/main" xmlns:r="http://schemas.openxmlformats.org/officeDocument/2006/relationships" xmlns:p="http://schemas.openxmlformats.org/presentationml/2006/main">
  <p:tag name="DVSHAPEID" val="J3pNmtaDAHE6dQNoX5LQrm"/>
</p:tagLst>
</file>

<file path=ppt/tags/tag222.xml><?xml version="1.0" encoding="utf-8"?>
<p:tagLst xmlns:a="http://schemas.openxmlformats.org/drawingml/2006/main" xmlns:r="http://schemas.openxmlformats.org/officeDocument/2006/relationships" xmlns:p="http://schemas.openxmlformats.org/presentationml/2006/main">
  <p:tag name="DVSHAPEID" val="7IrLA1fxuaWsVBWtki3TIG"/>
</p:tagLst>
</file>

<file path=ppt/tags/tag223.xml><?xml version="1.0" encoding="utf-8"?>
<p:tagLst xmlns:a="http://schemas.openxmlformats.org/drawingml/2006/main" xmlns:r="http://schemas.openxmlformats.org/officeDocument/2006/relationships" xmlns:p="http://schemas.openxmlformats.org/presentationml/2006/main">
  <p:tag name="DVSECTIONID" val="sxZ9OCoCD8LgyyxbJAK5SH"/>
</p:tagLst>
</file>

<file path=ppt/tags/tag224.xml><?xml version="1.0" encoding="utf-8"?>
<p:tagLst xmlns:a="http://schemas.openxmlformats.org/drawingml/2006/main" xmlns:r="http://schemas.openxmlformats.org/officeDocument/2006/relationships" xmlns:p="http://schemas.openxmlformats.org/presentationml/2006/main">
  <p:tag name="DVSHAPEID" val="Dhaiq25e2gomVGlAS9o2du"/>
</p:tagLst>
</file>

<file path=ppt/tags/tag225.xml><?xml version="1.0" encoding="utf-8"?>
<p:tagLst xmlns:a="http://schemas.openxmlformats.org/drawingml/2006/main" xmlns:r="http://schemas.openxmlformats.org/officeDocument/2006/relationships" xmlns:p="http://schemas.openxmlformats.org/presentationml/2006/main">
  <p:tag name="DVSECTIONID" val="sZegUKH4glFKhaThDCXGph"/>
</p:tagLst>
</file>

<file path=ppt/tags/tag226.xml><?xml version="1.0" encoding="utf-8"?>
<p:tagLst xmlns:a="http://schemas.openxmlformats.org/drawingml/2006/main" xmlns:r="http://schemas.openxmlformats.org/officeDocument/2006/relationships" xmlns:p="http://schemas.openxmlformats.org/presentationml/2006/main">
  <p:tag name="DVSHAPEID" val="aKUcruKsNxEr59AiBcsf8F"/>
</p:tagLst>
</file>

<file path=ppt/tags/tag227.xml><?xml version="1.0" encoding="utf-8"?>
<p:tagLst xmlns:a="http://schemas.openxmlformats.org/drawingml/2006/main" xmlns:r="http://schemas.openxmlformats.org/officeDocument/2006/relationships" xmlns:p="http://schemas.openxmlformats.org/presentationml/2006/main">
  <p:tag name="DVSECTIONID" val="fcELIC2xFSfL40UxHEUySp"/>
</p:tagLst>
</file>

<file path=ppt/tags/tag228.xml><?xml version="1.0" encoding="utf-8"?>
<p:tagLst xmlns:a="http://schemas.openxmlformats.org/drawingml/2006/main" xmlns:r="http://schemas.openxmlformats.org/officeDocument/2006/relationships" xmlns:p="http://schemas.openxmlformats.org/presentationml/2006/main">
  <p:tag name="DVSHAPEID" val="4zFg7JqUvFt97podBBtztQ"/>
</p:tagLst>
</file>

<file path=ppt/tags/tag229.xml><?xml version="1.0" encoding="utf-8"?>
<p:tagLst xmlns:a="http://schemas.openxmlformats.org/drawingml/2006/main" xmlns:r="http://schemas.openxmlformats.org/officeDocument/2006/relationships" xmlns:p="http://schemas.openxmlformats.org/presentationml/2006/main">
  <p:tag name="DVSECTIONID" val="BOgmirW78chbJ2C9141IGN"/>
</p:tagLst>
</file>

<file path=ppt/tags/tag23.xml><?xml version="1.0" encoding="utf-8"?>
<p:tagLst xmlns:a="http://schemas.openxmlformats.org/drawingml/2006/main" xmlns:r="http://schemas.openxmlformats.org/officeDocument/2006/relationships" xmlns:p="http://schemas.openxmlformats.org/presentationml/2006/main">
  <p:tag name="DVSHAPEID" val="IoNnrJR48Y4o0V90rTJC6P"/>
</p:tagLst>
</file>

<file path=ppt/tags/tag230.xml><?xml version="1.0" encoding="utf-8"?>
<p:tagLst xmlns:a="http://schemas.openxmlformats.org/drawingml/2006/main" xmlns:r="http://schemas.openxmlformats.org/officeDocument/2006/relationships" xmlns:p="http://schemas.openxmlformats.org/presentationml/2006/main">
  <p:tag name="DVSHAPEID" val="IuBbZzybAXlvGlwbm11S2Z"/>
</p:tagLst>
</file>

<file path=ppt/tags/tag231.xml><?xml version="1.0" encoding="utf-8"?>
<p:tagLst xmlns:a="http://schemas.openxmlformats.org/drawingml/2006/main" xmlns:r="http://schemas.openxmlformats.org/officeDocument/2006/relationships" xmlns:p="http://schemas.openxmlformats.org/presentationml/2006/main">
  <p:tag name="DVSHAPEID" val="YV2bUnBQMycdQaEVJQmj4v"/>
</p:tagLst>
</file>

<file path=ppt/tags/tag232.xml><?xml version="1.0" encoding="utf-8"?>
<p:tagLst xmlns:a="http://schemas.openxmlformats.org/drawingml/2006/main" xmlns:r="http://schemas.openxmlformats.org/officeDocument/2006/relationships" xmlns:p="http://schemas.openxmlformats.org/presentationml/2006/main">
  <p:tag name="DVSHAPEID" val="NBI3HpfsyANIwF9OFaAJbN"/>
</p:tagLst>
</file>

<file path=ppt/tags/tag233.xml><?xml version="1.0" encoding="utf-8"?>
<p:tagLst xmlns:a="http://schemas.openxmlformats.org/drawingml/2006/main" xmlns:r="http://schemas.openxmlformats.org/officeDocument/2006/relationships" xmlns:p="http://schemas.openxmlformats.org/presentationml/2006/main">
  <p:tag name="DVSHAPEID" val="itulwqhbwJUs8qsRGbBj0B"/>
</p:tagLst>
</file>

<file path=ppt/tags/tag234.xml><?xml version="1.0" encoding="utf-8"?>
<p:tagLst xmlns:a="http://schemas.openxmlformats.org/drawingml/2006/main" xmlns:r="http://schemas.openxmlformats.org/officeDocument/2006/relationships" xmlns:p="http://schemas.openxmlformats.org/presentationml/2006/main">
  <p:tag name="DVSECTIONID" val="tTgSUyCQw9JOjJgp5QdPrq"/>
</p:tagLst>
</file>

<file path=ppt/tags/tag235.xml><?xml version="1.0" encoding="utf-8"?>
<p:tagLst xmlns:a="http://schemas.openxmlformats.org/drawingml/2006/main" xmlns:r="http://schemas.openxmlformats.org/officeDocument/2006/relationships" xmlns:p="http://schemas.openxmlformats.org/presentationml/2006/main">
  <p:tag name="DVSHAPEID" val="Peu3aptbHrRmpVs45oM6uw"/>
</p:tagLst>
</file>

<file path=ppt/tags/tag236.xml><?xml version="1.0" encoding="utf-8"?>
<p:tagLst xmlns:a="http://schemas.openxmlformats.org/drawingml/2006/main" xmlns:r="http://schemas.openxmlformats.org/officeDocument/2006/relationships" xmlns:p="http://schemas.openxmlformats.org/presentationml/2006/main">
  <p:tag name="DVSECTIONID" val="LQH4NBER8w6xOFgSzPVpN8"/>
</p:tagLst>
</file>

<file path=ppt/tags/tag237.xml><?xml version="1.0" encoding="utf-8"?>
<p:tagLst xmlns:a="http://schemas.openxmlformats.org/drawingml/2006/main" xmlns:r="http://schemas.openxmlformats.org/officeDocument/2006/relationships" xmlns:p="http://schemas.openxmlformats.org/presentationml/2006/main">
  <p:tag name="DVSHAPEID" val="If93R9LGUriIENOb0tjGrm"/>
</p:tagLst>
</file>

<file path=ppt/tags/tag238.xml><?xml version="1.0" encoding="utf-8"?>
<p:tagLst xmlns:a="http://schemas.openxmlformats.org/drawingml/2006/main" xmlns:r="http://schemas.openxmlformats.org/officeDocument/2006/relationships" xmlns:p="http://schemas.openxmlformats.org/presentationml/2006/main">
  <p:tag name="DVSECTIONID" val="RZ4f34qIOeeu0F417U4sM4"/>
</p:tagLst>
</file>

<file path=ppt/tags/tag239.xml><?xml version="1.0" encoding="utf-8"?>
<p:tagLst xmlns:a="http://schemas.openxmlformats.org/drawingml/2006/main" xmlns:r="http://schemas.openxmlformats.org/officeDocument/2006/relationships" xmlns:p="http://schemas.openxmlformats.org/presentationml/2006/main">
  <p:tag name="DVSHAPEID" val="d6L3vIbwUaOEjnnZf0R5oN"/>
</p:tagLst>
</file>

<file path=ppt/tags/tag24.xml><?xml version="1.0" encoding="utf-8"?>
<p:tagLst xmlns:a="http://schemas.openxmlformats.org/drawingml/2006/main" xmlns:r="http://schemas.openxmlformats.org/officeDocument/2006/relationships" xmlns:p="http://schemas.openxmlformats.org/presentationml/2006/main">
  <p:tag name="DVSHAPEID" val="p6SCNyYjsIu56iRvueyI3M"/>
</p:tagLst>
</file>

<file path=ppt/tags/tag240.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WAyLQ2ng9BOCYHZyyArpHS"/>
</p:tagLst>
</file>

<file path=ppt/tags/tag241.xml><?xml version="1.0" encoding="utf-8"?>
<p:tagLst xmlns:a="http://schemas.openxmlformats.org/drawingml/2006/main" xmlns:r="http://schemas.openxmlformats.org/officeDocument/2006/relationships" xmlns:p="http://schemas.openxmlformats.org/presentationml/2006/main">
  <p:tag name="DVSHAPEID" val="mP7OZ2boPo3l12iOD2unx7"/>
</p:tagLst>
</file>

<file path=ppt/tags/tag242.xml><?xml version="1.0" encoding="utf-8"?>
<p:tagLst xmlns:a="http://schemas.openxmlformats.org/drawingml/2006/main" xmlns:r="http://schemas.openxmlformats.org/officeDocument/2006/relationships" xmlns:p="http://schemas.openxmlformats.org/presentationml/2006/main">
  <p:tag name="DVSECTIONID" val="ijEAOyH1kkmN3uGhdolx4C"/>
</p:tagLst>
</file>

<file path=ppt/tags/tag243.xml><?xml version="1.0" encoding="utf-8"?>
<p:tagLst xmlns:a="http://schemas.openxmlformats.org/drawingml/2006/main" xmlns:r="http://schemas.openxmlformats.org/officeDocument/2006/relationships" xmlns:p="http://schemas.openxmlformats.org/presentationml/2006/main">
  <p:tag name="DVSHAPEID" val="UZtrO1djPmYqKWWGJ9lvlq"/>
</p:tagLst>
</file>

<file path=ppt/tags/tag244.xml><?xml version="1.0" encoding="utf-8"?>
<p:tagLst xmlns:a="http://schemas.openxmlformats.org/drawingml/2006/main" xmlns:r="http://schemas.openxmlformats.org/officeDocument/2006/relationships" xmlns:p="http://schemas.openxmlformats.org/presentationml/2006/main">
  <p:tag name="DVSECTIONID" val="GnHn1zmu1mm3he7gePz7ht"/>
</p:tagLst>
</file>

<file path=ppt/tags/tag245.xml><?xml version="1.0" encoding="utf-8"?>
<p:tagLst xmlns:a="http://schemas.openxmlformats.org/drawingml/2006/main" xmlns:r="http://schemas.openxmlformats.org/officeDocument/2006/relationships" xmlns:p="http://schemas.openxmlformats.org/presentationml/2006/main">
  <p:tag name="DVSHAPEID" val="AXlkGrmPA1geU7kxdaavyH"/>
</p:tagLst>
</file>

<file path=ppt/tags/tag246.xml><?xml version="1.0" encoding="utf-8"?>
<p:tagLst xmlns:a="http://schemas.openxmlformats.org/drawingml/2006/main" xmlns:r="http://schemas.openxmlformats.org/officeDocument/2006/relationships" xmlns:p="http://schemas.openxmlformats.org/presentationml/2006/main">
  <p:tag name="DVSECTIONID" val="gbDvRgm349NGDgTrx8FPj0"/>
</p:tagLst>
</file>

<file path=ppt/tags/tag247.xml><?xml version="1.0" encoding="utf-8"?>
<p:tagLst xmlns:a="http://schemas.openxmlformats.org/drawingml/2006/main" xmlns:r="http://schemas.openxmlformats.org/officeDocument/2006/relationships" xmlns:p="http://schemas.openxmlformats.org/presentationml/2006/main">
  <p:tag name="DVSHAPEID" val="nBhmSXjl21Mtow5ukMX0LX"/>
</p:tagLst>
</file>

<file path=ppt/tags/tag248.xml><?xml version="1.0" encoding="utf-8"?>
<p:tagLst xmlns:a="http://schemas.openxmlformats.org/drawingml/2006/main" xmlns:r="http://schemas.openxmlformats.org/officeDocument/2006/relationships" xmlns:p="http://schemas.openxmlformats.org/presentationml/2006/main">
  <p:tag name="DVSECTIONID" val="r0dsaXawYWkc7vJvI58Yhc"/>
</p:tagLst>
</file>

<file path=ppt/tags/tag249.xml><?xml version="1.0" encoding="utf-8"?>
<p:tagLst xmlns:a="http://schemas.openxmlformats.org/drawingml/2006/main" xmlns:r="http://schemas.openxmlformats.org/officeDocument/2006/relationships" xmlns:p="http://schemas.openxmlformats.org/presentationml/2006/main">
  <p:tag name="DVSHAPEID" val="9w1OlbValPRTAK2kzovfYe"/>
</p:tagLst>
</file>

<file path=ppt/tags/tag25.xml><?xml version="1.0" encoding="utf-8"?>
<p:tagLst xmlns:a="http://schemas.openxmlformats.org/drawingml/2006/main" xmlns:r="http://schemas.openxmlformats.org/officeDocument/2006/relationships" xmlns:p="http://schemas.openxmlformats.org/presentationml/2006/main">
  <p:tag name="DVSHAPEID" val="EjHnYskyFpWTYGvPWi6Ovl"/>
</p:tagLst>
</file>

<file path=ppt/tags/tag250.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fBAQmMhrssagKDip6oSybQ"/>
</p:tagLst>
</file>

<file path=ppt/tags/tag251.xml><?xml version="1.0" encoding="utf-8"?>
<p:tagLst xmlns:a="http://schemas.openxmlformats.org/drawingml/2006/main" xmlns:r="http://schemas.openxmlformats.org/officeDocument/2006/relationships" xmlns:p="http://schemas.openxmlformats.org/presentationml/2006/main">
  <p:tag name="DVSHAPEID" val="rrIOsJPnxyVqrLk3B7qRGW"/>
</p:tagLst>
</file>

<file path=ppt/tags/tag252.xml><?xml version="1.0" encoding="utf-8"?>
<p:tagLst xmlns:a="http://schemas.openxmlformats.org/drawingml/2006/main" xmlns:r="http://schemas.openxmlformats.org/officeDocument/2006/relationships" xmlns:p="http://schemas.openxmlformats.org/presentationml/2006/main">
  <p:tag name="DVSECTIONID" val="tmQ4UBkhatAVhJVy6zeSmn"/>
</p:tagLst>
</file>

<file path=ppt/tags/tag253.xml><?xml version="1.0" encoding="utf-8"?>
<p:tagLst xmlns:a="http://schemas.openxmlformats.org/drawingml/2006/main" xmlns:r="http://schemas.openxmlformats.org/officeDocument/2006/relationships" xmlns:p="http://schemas.openxmlformats.org/presentationml/2006/main">
  <p:tag name="DVSHAPEID" val="UZtrO1djPmYqKWWGJ9lvlq"/>
</p:tagLst>
</file>

<file path=ppt/tags/tag254.xml><?xml version="1.0" encoding="utf-8"?>
<p:tagLst xmlns:a="http://schemas.openxmlformats.org/drawingml/2006/main" xmlns:r="http://schemas.openxmlformats.org/officeDocument/2006/relationships" xmlns:p="http://schemas.openxmlformats.org/presentationml/2006/main">
  <p:tag name="DVSECTIONID" val="lr9nH1pzGkIeKBRkBnewuS"/>
</p:tagLst>
</file>

<file path=ppt/tags/tag255.xml><?xml version="1.0" encoding="utf-8"?>
<p:tagLst xmlns:a="http://schemas.openxmlformats.org/drawingml/2006/main" xmlns:r="http://schemas.openxmlformats.org/officeDocument/2006/relationships" xmlns:p="http://schemas.openxmlformats.org/presentationml/2006/main">
  <p:tag name="DVSHAPEID" val="BvVls0dyuwYV5z6wJblXhi"/>
</p:tagLst>
</file>

<file path=ppt/tags/tag256.xml><?xml version="1.0" encoding="utf-8"?>
<p:tagLst xmlns:a="http://schemas.openxmlformats.org/drawingml/2006/main" xmlns:r="http://schemas.openxmlformats.org/officeDocument/2006/relationships" xmlns:p="http://schemas.openxmlformats.org/presentationml/2006/main">
  <p:tag name="DVSECTIONID" val="1RL6djZK5J0pf9GY5g1SLQ"/>
</p:tagLst>
</file>

<file path=ppt/tags/tag257.xml><?xml version="1.0" encoding="utf-8"?>
<p:tagLst xmlns:a="http://schemas.openxmlformats.org/drawingml/2006/main" xmlns:r="http://schemas.openxmlformats.org/officeDocument/2006/relationships" xmlns:p="http://schemas.openxmlformats.org/presentationml/2006/main">
  <p:tag name="DVSHAPEID" val="XaihZvNnO7yvPcT6hPaZ4p"/>
</p:tagLst>
</file>

<file path=ppt/tags/tag258.xml><?xml version="1.0" encoding="utf-8"?>
<p:tagLst xmlns:a="http://schemas.openxmlformats.org/drawingml/2006/main" xmlns:r="http://schemas.openxmlformats.org/officeDocument/2006/relationships" xmlns:p="http://schemas.openxmlformats.org/presentationml/2006/main">
  <p:tag name="DVSECTIONID" val="xvSGxMMvkEmsphBAN6AWeZ"/>
</p:tagLst>
</file>

<file path=ppt/tags/tag259.xml><?xml version="1.0" encoding="utf-8"?>
<p:tagLst xmlns:a="http://schemas.openxmlformats.org/drawingml/2006/main" xmlns:r="http://schemas.openxmlformats.org/officeDocument/2006/relationships" xmlns:p="http://schemas.openxmlformats.org/presentationml/2006/main">
  <p:tag name="DVSHAPEID" val="rwFLX4oewIEiyL2b1HL6HR"/>
</p:tagLst>
</file>

<file path=ppt/tags/tag26.xml><?xml version="1.0" encoding="utf-8"?>
<p:tagLst xmlns:a="http://schemas.openxmlformats.org/drawingml/2006/main" xmlns:r="http://schemas.openxmlformats.org/officeDocument/2006/relationships" xmlns:p="http://schemas.openxmlformats.org/presentationml/2006/main">
  <p:tag name="DVSHAPEID" val="TVPQ8Wpv4nLCsyUqzwZU25"/>
</p:tagLst>
</file>

<file path=ppt/tags/tag260.xml><?xml version="1.0" encoding="utf-8"?>
<p:tagLst xmlns:a="http://schemas.openxmlformats.org/drawingml/2006/main" xmlns:r="http://schemas.openxmlformats.org/officeDocument/2006/relationships" xmlns:p="http://schemas.openxmlformats.org/presentationml/2006/main">
  <p:tag name="DVSECTIONID" val="dlmHDChYvB7bjgdxLcXApm"/>
</p:tagLst>
</file>

<file path=ppt/tags/tag261.xml><?xml version="1.0" encoding="utf-8"?>
<p:tagLst xmlns:a="http://schemas.openxmlformats.org/drawingml/2006/main" xmlns:r="http://schemas.openxmlformats.org/officeDocument/2006/relationships" xmlns:p="http://schemas.openxmlformats.org/presentationml/2006/main">
  <p:tag name="DVSHAPEID" val="mAJTDCUvMieyIMBeyJZAAP"/>
</p:tagLst>
</file>

<file path=ppt/tags/tag262.xml><?xml version="1.0" encoding="utf-8"?>
<p:tagLst xmlns:a="http://schemas.openxmlformats.org/drawingml/2006/main" xmlns:r="http://schemas.openxmlformats.org/officeDocument/2006/relationships" xmlns:p="http://schemas.openxmlformats.org/presentationml/2006/main">
  <p:tag name="DVSECTIONID" val="2MJpmvsVhOBxhxkP9ael9K"/>
</p:tagLst>
</file>

<file path=ppt/tags/tag263.xml><?xml version="1.0" encoding="utf-8"?>
<p:tagLst xmlns:a="http://schemas.openxmlformats.org/drawingml/2006/main" xmlns:r="http://schemas.openxmlformats.org/officeDocument/2006/relationships" xmlns:p="http://schemas.openxmlformats.org/presentationml/2006/main">
  <p:tag name="DVSHAPEID" val="QwE735OteYHA9513qLk0Vl"/>
</p:tagLst>
</file>

<file path=ppt/tags/tag264.xml><?xml version="1.0" encoding="utf-8"?>
<p:tagLst xmlns:a="http://schemas.openxmlformats.org/drawingml/2006/main" xmlns:r="http://schemas.openxmlformats.org/officeDocument/2006/relationships" xmlns:p="http://schemas.openxmlformats.org/presentationml/2006/main">
  <p:tag name="DVSECTIONID" val="kdXlmgloZEARizYdfMwAjj"/>
</p:tagLst>
</file>

<file path=ppt/tags/tag265.xml><?xml version="1.0" encoding="utf-8"?>
<p:tagLst xmlns:a="http://schemas.openxmlformats.org/drawingml/2006/main" xmlns:r="http://schemas.openxmlformats.org/officeDocument/2006/relationships" xmlns:p="http://schemas.openxmlformats.org/presentationml/2006/main">
  <p:tag name="DVSHAPEID" val="4Z3gzM9277gwJdewzOHj4g"/>
</p:tagLst>
</file>

<file path=ppt/tags/tag266.xml><?xml version="1.0" encoding="utf-8"?>
<p:tagLst xmlns:a="http://schemas.openxmlformats.org/drawingml/2006/main" xmlns:r="http://schemas.openxmlformats.org/officeDocument/2006/relationships" xmlns:p="http://schemas.openxmlformats.org/presentationml/2006/main">
  <p:tag name="DVSECTIONID" val="ALYGdV3Ml3chsvr18bzTOW"/>
</p:tagLst>
</file>

<file path=ppt/tags/tag267.xml><?xml version="1.0" encoding="utf-8"?>
<p:tagLst xmlns:a="http://schemas.openxmlformats.org/drawingml/2006/main" xmlns:r="http://schemas.openxmlformats.org/officeDocument/2006/relationships" xmlns:p="http://schemas.openxmlformats.org/presentationml/2006/main">
  <p:tag name="DVSHAPEID" val="Q7DvduidfzUusE4Nv1jcQA"/>
</p:tagLst>
</file>

<file path=ppt/tags/tag268.xml><?xml version="1.0" encoding="utf-8"?>
<p:tagLst xmlns:a="http://schemas.openxmlformats.org/drawingml/2006/main" xmlns:r="http://schemas.openxmlformats.org/officeDocument/2006/relationships" xmlns:p="http://schemas.openxmlformats.org/presentationml/2006/main">
  <p:tag name="DVSECTIONID" val="XqeKRVUrPzr1DcmG3pkciw"/>
</p:tagLst>
</file>

<file path=ppt/tags/tag269.xml><?xml version="1.0" encoding="utf-8"?>
<p:tagLst xmlns:a="http://schemas.openxmlformats.org/drawingml/2006/main" xmlns:r="http://schemas.openxmlformats.org/officeDocument/2006/relationships" xmlns:p="http://schemas.openxmlformats.org/presentationml/2006/main">
  <p:tag name="DVSHAPEID" val="jClOPUcviBhO9VD4zFJTRG"/>
</p:tagLst>
</file>

<file path=ppt/tags/tag27.xml><?xml version="1.0" encoding="utf-8"?>
<p:tagLst xmlns:a="http://schemas.openxmlformats.org/drawingml/2006/main" xmlns:r="http://schemas.openxmlformats.org/officeDocument/2006/relationships" xmlns:p="http://schemas.openxmlformats.org/presentationml/2006/main">
  <p:tag name="DVSHAPEID" val="8ckb0EifCehipMy8jn8aly"/>
</p:tagLst>
</file>

<file path=ppt/tags/tag270.xml><?xml version="1.0" encoding="utf-8"?>
<p:tagLst xmlns:a="http://schemas.openxmlformats.org/drawingml/2006/main" xmlns:r="http://schemas.openxmlformats.org/officeDocument/2006/relationships" xmlns:p="http://schemas.openxmlformats.org/presentationml/2006/main">
  <p:tag name="DVSECTIONID" val="E17sMeDk0puDOyrs47RTeD"/>
</p:tagLst>
</file>

<file path=ppt/tags/tag271.xml><?xml version="1.0" encoding="utf-8"?>
<p:tagLst xmlns:a="http://schemas.openxmlformats.org/drawingml/2006/main" xmlns:r="http://schemas.openxmlformats.org/officeDocument/2006/relationships" xmlns:p="http://schemas.openxmlformats.org/presentationml/2006/main">
  <p:tag name="DVSHAPEID" val="CfKzrLiG0SpgN09pFn1Kgi"/>
</p:tagLst>
</file>

<file path=ppt/tags/tag272.xml><?xml version="1.0" encoding="utf-8"?>
<p:tagLst xmlns:a="http://schemas.openxmlformats.org/drawingml/2006/main" xmlns:r="http://schemas.openxmlformats.org/officeDocument/2006/relationships" xmlns:p="http://schemas.openxmlformats.org/presentationml/2006/main">
  <p:tag name="DVSECTIONID" val="QqSfEs8azCDqLdDp8GNuz1"/>
</p:tagLst>
</file>

<file path=ppt/tags/tag273.xml><?xml version="1.0" encoding="utf-8"?>
<p:tagLst xmlns:a="http://schemas.openxmlformats.org/drawingml/2006/main" xmlns:r="http://schemas.openxmlformats.org/officeDocument/2006/relationships" xmlns:p="http://schemas.openxmlformats.org/presentationml/2006/main">
  <p:tag name="DVSHAPEID" val="dEv9arsEsXIC063ftqcCBo"/>
</p:tagLst>
</file>

<file path=ppt/tags/tag274.xml><?xml version="1.0" encoding="utf-8"?>
<p:tagLst xmlns:a="http://schemas.openxmlformats.org/drawingml/2006/main" xmlns:r="http://schemas.openxmlformats.org/officeDocument/2006/relationships" xmlns:p="http://schemas.openxmlformats.org/presentationml/2006/main">
  <p:tag name="DVSECTIONID" val="xZnNeAlckoi1aGzxzbbPQR"/>
</p:tagLst>
</file>

<file path=ppt/tags/tag275.xml><?xml version="1.0" encoding="utf-8"?>
<p:tagLst xmlns:a="http://schemas.openxmlformats.org/drawingml/2006/main" xmlns:r="http://schemas.openxmlformats.org/officeDocument/2006/relationships" xmlns:p="http://schemas.openxmlformats.org/presentationml/2006/main">
  <p:tag name="DVSHAPEID" val="oT7CU90lS6qj164iBRdlqs"/>
</p:tagLst>
</file>

<file path=ppt/tags/tag276.xml><?xml version="1.0" encoding="utf-8"?>
<p:tagLst xmlns:a="http://schemas.openxmlformats.org/drawingml/2006/main" xmlns:r="http://schemas.openxmlformats.org/officeDocument/2006/relationships" xmlns:p="http://schemas.openxmlformats.org/presentationml/2006/main">
  <p:tag name="DVSECTIONID" val="0nNdPEZb5J4PSSRRdyPmhe"/>
</p:tagLst>
</file>

<file path=ppt/tags/tag277.xml><?xml version="1.0" encoding="utf-8"?>
<p:tagLst xmlns:a="http://schemas.openxmlformats.org/drawingml/2006/main" xmlns:r="http://schemas.openxmlformats.org/officeDocument/2006/relationships" xmlns:p="http://schemas.openxmlformats.org/presentationml/2006/main">
  <p:tag name="DVSHAPEID" val="xb03lpUAyEHOfB1xxiE64C"/>
</p:tagLst>
</file>

<file path=ppt/tags/tag278.xml><?xml version="1.0" encoding="utf-8"?>
<p:tagLst xmlns:a="http://schemas.openxmlformats.org/drawingml/2006/main" xmlns:r="http://schemas.openxmlformats.org/officeDocument/2006/relationships" xmlns:p="http://schemas.openxmlformats.org/presentationml/2006/main">
  <p:tag name="DVSECTIONID" val="7J3WPB7CjJaFZZ01LGd9jz"/>
</p:tagLst>
</file>

<file path=ppt/tags/tag279.xml><?xml version="1.0" encoding="utf-8"?>
<p:tagLst xmlns:a="http://schemas.openxmlformats.org/drawingml/2006/main" xmlns:r="http://schemas.openxmlformats.org/officeDocument/2006/relationships" xmlns:p="http://schemas.openxmlformats.org/presentationml/2006/main">
  <p:tag name="DVSHAPEID" val="cG5WaaPlofYWmWCRNAqiyL"/>
</p:tagLst>
</file>

<file path=ppt/tags/tag28.xml><?xml version="1.0" encoding="utf-8"?>
<p:tagLst xmlns:a="http://schemas.openxmlformats.org/drawingml/2006/main" xmlns:r="http://schemas.openxmlformats.org/officeDocument/2006/relationships" xmlns:p="http://schemas.openxmlformats.org/presentationml/2006/main">
  <p:tag name="DVSHAPEID" val="7ldWUwJzPBjOMCwXWKdOLx"/>
</p:tagLst>
</file>

<file path=ppt/tags/tag280.xml><?xml version="1.0" encoding="utf-8"?>
<p:tagLst xmlns:a="http://schemas.openxmlformats.org/drawingml/2006/main" xmlns:r="http://schemas.openxmlformats.org/officeDocument/2006/relationships" xmlns:p="http://schemas.openxmlformats.org/presentationml/2006/main">
  <p:tag name="DVSECTIONID" val="XlOGFIYD0uALg3aSPn3tpl"/>
</p:tagLst>
</file>

<file path=ppt/tags/tag281.xml><?xml version="1.0" encoding="utf-8"?>
<p:tagLst xmlns:a="http://schemas.openxmlformats.org/drawingml/2006/main" xmlns:r="http://schemas.openxmlformats.org/officeDocument/2006/relationships" xmlns:p="http://schemas.openxmlformats.org/presentationml/2006/main">
  <p:tag name="DVSHAPEID" val="CcRsg3jVGjnVYkXpeJKdfr"/>
</p:tagLst>
</file>

<file path=ppt/tags/tag282.xml><?xml version="1.0" encoding="utf-8"?>
<p:tagLst xmlns:a="http://schemas.openxmlformats.org/drawingml/2006/main" xmlns:r="http://schemas.openxmlformats.org/officeDocument/2006/relationships" xmlns:p="http://schemas.openxmlformats.org/presentationml/2006/main">
  <p:tag name="DVSECTIONID" val="EdSSRcM887VxMI88VpDFIG"/>
</p:tagLst>
</file>

<file path=ppt/tags/tag283.xml><?xml version="1.0" encoding="utf-8"?>
<p:tagLst xmlns:a="http://schemas.openxmlformats.org/drawingml/2006/main" xmlns:r="http://schemas.openxmlformats.org/officeDocument/2006/relationships" xmlns:p="http://schemas.openxmlformats.org/presentationml/2006/main">
  <p:tag name="DVSHAPEID" val="Qif5VGu4FM3q3S5HUM1tyE"/>
</p:tagLst>
</file>

<file path=ppt/tags/tag284.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4eJWQTRP5P9BGAONRMRRls"/>
</p:tagLst>
</file>

<file path=ppt/tags/tag285.xml><?xml version="1.0" encoding="utf-8"?>
<p:tagLst xmlns:a="http://schemas.openxmlformats.org/drawingml/2006/main" xmlns:r="http://schemas.openxmlformats.org/officeDocument/2006/relationships" xmlns:p="http://schemas.openxmlformats.org/presentationml/2006/main">
  <p:tag name="DVSHAPEID" val="zrYiTolHylwalyda8DqCDA"/>
</p:tagLst>
</file>

<file path=ppt/tags/tag286.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PIgsJGsEQKCY8E8UlThi26"/>
</p:tagLst>
</file>

<file path=ppt/tags/tag287.xml><?xml version="1.0" encoding="utf-8"?>
<p:tagLst xmlns:a="http://schemas.openxmlformats.org/drawingml/2006/main" xmlns:r="http://schemas.openxmlformats.org/officeDocument/2006/relationships" xmlns:p="http://schemas.openxmlformats.org/presentationml/2006/main">
  <p:tag name="DVSHAPEID" val="Rxg5jwPYbMSbJO7CN5IYeI"/>
</p:tagLst>
</file>

<file path=ppt/tags/tag288.xml><?xml version="1.0" encoding="utf-8"?>
<p:tagLst xmlns:a="http://schemas.openxmlformats.org/drawingml/2006/main" xmlns:r="http://schemas.openxmlformats.org/officeDocument/2006/relationships" xmlns:p="http://schemas.openxmlformats.org/presentationml/2006/main">
  <p:tag name="DVSECTIONID" val="ob1xk7xQOQkCo0Fn9bnqYp"/>
</p:tagLst>
</file>

<file path=ppt/tags/tag289.xml><?xml version="1.0" encoding="utf-8"?>
<p:tagLst xmlns:a="http://schemas.openxmlformats.org/drawingml/2006/main" xmlns:r="http://schemas.openxmlformats.org/officeDocument/2006/relationships" xmlns:p="http://schemas.openxmlformats.org/presentationml/2006/main">
  <p:tag name="DVSHAPEID" val="USwwuKDo2W0Yzq2N4ORz9K"/>
</p:tagLst>
</file>

<file path=ppt/tags/tag29.xml><?xml version="1.0" encoding="utf-8"?>
<p:tagLst xmlns:a="http://schemas.openxmlformats.org/drawingml/2006/main" xmlns:r="http://schemas.openxmlformats.org/officeDocument/2006/relationships" xmlns:p="http://schemas.openxmlformats.org/presentationml/2006/main">
  <p:tag name="DVSHAPEID" val="l998RrdBLSKA4YY3JMw2pF"/>
</p:tagLst>
</file>

<file path=ppt/tags/tag290.xml><?xml version="1.0" encoding="utf-8"?>
<p:tagLst xmlns:a="http://schemas.openxmlformats.org/drawingml/2006/main" xmlns:r="http://schemas.openxmlformats.org/officeDocument/2006/relationships" xmlns:p="http://schemas.openxmlformats.org/presentationml/2006/main">
  <p:tag name="DVSECTIONID" val="YHs9FWrXA2qJk5qcll6ZVM"/>
</p:tagLst>
</file>

<file path=ppt/tags/tag291.xml><?xml version="1.0" encoding="utf-8"?>
<p:tagLst xmlns:a="http://schemas.openxmlformats.org/drawingml/2006/main" xmlns:r="http://schemas.openxmlformats.org/officeDocument/2006/relationships" xmlns:p="http://schemas.openxmlformats.org/presentationml/2006/main">
  <p:tag name="DVSHAPEID" val="iaPo2vPlTFm9CnyN24kNJW"/>
</p:tagLst>
</file>

<file path=ppt/tags/tag292.xml><?xml version="1.0" encoding="utf-8"?>
<p:tagLst xmlns:a="http://schemas.openxmlformats.org/drawingml/2006/main" xmlns:r="http://schemas.openxmlformats.org/officeDocument/2006/relationships" xmlns:p="http://schemas.openxmlformats.org/presentationml/2006/main">
  <p:tag name="DVSECTIONID" val="Dwf8eXK6VB7Yck5bsBpQgh"/>
</p:tagLst>
</file>

<file path=ppt/tags/tag293.xml><?xml version="1.0" encoding="utf-8"?>
<p:tagLst xmlns:a="http://schemas.openxmlformats.org/drawingml/2006/main" xmlns:r="http://schemas.openxmlformats.org/officeDocument/2006/relationships" xmlns:p="http://schemas.openxmlformats.org/presentationml/2006/main">
  <p:tag name="DVSHAPEID" val="bLfGAZ0U6EyaAmG6H7yH2l"/>
</p:tagLst>
</file>

<file path=ppt/tags/tag294.xml><?xml version="1.0" encoding="utf-8"?>
<p:tagLst xmlns:a="http://schemas.openxmlformats.org/drawingml/2006/main" xmlns:r="http://schemas.openxmlformats.org/officeDocument/2006/relationships" xmlns:p="http://schemas.openxmlformats.org/presentationml/2006/main">
  <p:tag name="DVSECTIONID" val="uZgahVTWCMam3kGQQF8Ooo"/>
</p:tagLst>
</file>

<file path=ppt/tags/tag295.xml><?xml version="1.0" encoding="utf-8"?>
<p:tagLst xmlns:a="http://schemas.openxmlformats.org/drawingml/2006/main" xmlns:r="http://schemas.openxmlformats.org/officeDocument/2006/relationships" xmlns:p="http://schemas.openxmlformats.org/presentationml/2006/main">
  <p:tag name="DVSHAPEID" val="Ej0TZF4mQB3jlsyaDBIQW5"/>
</p:tagLst>
</file>

<file path=ppt/tags/tag296.xml><?xml version="1.0" encoding="utf-8"?>
<p:tagLst xmlns:a="http://schemas.openxmlformats.org/drawingml/2006/main" xmlns:r="http://schemas.openxmlformats.org/officeDocument/2006/relationships" xmlns:p="http://schemas.openxmlformats.org/presentationml/2006/main">
  <p:tag name="DVSHAPEID" val="bYH45TzDaZzyN4IgJhL3Nj"/>
</p:tagLst>
</file>

<file path=ppt/tags/tag297.xml><?xml version="1.0" encoding="utf-8"?>
<p:tagLst xmlns:a="http://schemas.openxmlformats.org/drawingml/2006/main" xmlns:r="http://schemas.openxmlformats.org/officeDocument/2006/relationships" xmlns:p="http://schemas.openxmlformats.org/presentationml/2006/main">
  <p:tag name="DVSHAPEID" val="wDUWnHL8Xyvy81bVzbNdq4"/>
</p:tagLst>
</file>

<file path=ppt/tags/tag298.xml><?xml version="1.0" encoding="utf-8"?>
<p:tagLst xmlns:a="http://schemas.openxmlformats.org/drawingml/2006/main" xmlns:r="http://schemas.openxmlformats.org/officeDocument/2006/relationships" xmlns:p="http://schemas.openxmlformats.org/presentationml/2006/main">
  <p:tag name="DVSECTIONID" val="GHBj52sqcdysRUQWSXCEsJ"/>
</p:tagLst>
</file>

<file path=ppt/tags/tag299.xml><?xml version="1.0" encoding="utf-8"?>
<p:tagLst xmlns:a="http://schemas.openxmlformats.org/drawingml/2006/main" xmlns:r="http://schemas.openxmlformats.org/officeDocument/2006/relationships" xmlns:p="http://schemas.openxmlformats.org/presentationml/2006/main">
  <p:tag name="DVSHAPEID" val="KMEurmRr5SiRs4a9vRR211"/>
</p:tagLst>
</file>

<file path=ppt/tags/tag3.xml><?xml version="1.0" encoding="utf-8"?>
<p:tagLst xmlns:a="http://schemas.openxmlformats.org/drawingml/2006/main" xmlns:r="http://schemas.openxmlformats.org/officeDocument/2006/relationships" xmlns:p="http://schemas.openxmlformats.org/presentationml/2006/main">
  <p:tag name="DVSHAPEID" val="GqbnXZSaTd6djpvTuA4FLB"/>
</p:tagLst>
</file>

<file path=ppt/tags/tag30.xml><?xml version="1.0" encoding="utf-8"?>
<p:tagLst xmlns:a="http://schemas.openxmlformats.org/drawingml/2006/main" xmlns:r="http://schemas.openxmlformats.org/officeDocument/2006/relationships" xmlns:p="http://schemas.openxmlformats.org/presentationml/2006/main">
  <p:tag name="DVSHAPEID" val="ZBZVBlqoWwMAZ3MMEhmdQr"/>
</p:tagLst>
</file>

<file path=ppt/tags/tag300.xml><?xml version="1.0" encoding="utf-8"?>
<p:tagLst xmlns:a="http://schemas.openxmlformats.org/drawingml/2006/main" xmlns:r="http://schemas.openxmlformats.org/officeDocument/2006/relationships" xmlns:p="http://schemas.openxmlformats.org/presentationml/2006/main">
  <p:tag name="DVSECTIONID" val="bYw7YaWBLsK6jyyYPQtczW"/>
</p:tagLst>
</file>

<file path=ppt/tags/tag301.xml><?xml version="1.0" encoding="utf-8"?>
<p:tagLst xmlns:a="http://schemas.openxmlformats.org/drawingml/2006/main" xmlns:r="http://schemas.openxmlformats.org/officeDocument/2006/relationships" xmlns:p="http://schemas.openxmlformats.org/presentationml/2006/main">
  <p:tag name="DVSHAPEID" val="3fWH4OHzgATsT7hTgogvsC"/>
</p:tagLst>
</file>

<file path=ppt/tags/tag302.xml><?xml version="1.0" encoding="utf-8"?>
<p:tagLst xmlns:a="http://schemas.openxmlformats.org/drawingml/2006/main" xmlns:r="http://schemas.openxmlformats.org/officeDocument/2006/relationships" xmlns:p="http://schemas.openxmlformats.org/presentationml/2006/main">
  <p:tag name="DVSECTIONID" val="IKAinU8LagaeaVEca2OAh0"/>
</p:tagLst>
</file>

<file path=ppt/tags/tag303.xml><?xml version="1.0" encoding="utf-8"?>
<p:tagLst xmlns:a="http://schemas.openxmlformats.org/drawingml/2006/main" xmlns:r="http://schemas.openxmlformats.org/officeDocument/2006/relationships" xmlns:p="http://schemas.openxmlformats.org/presentationml/2006/main">
  <p:tag name="DVSHAPEID" val="X0a3RCBsMwzqZE7W3hUkev"/>
</p:tagLst>
</file>

<file path=ppt/tags/tag304.xml><?xml version="1.0" encoding="utf-8"?>
<p:tagLst xmlns:a="http://schemas.openxmlformats.org/drawingml/2006/main" xmlns:r="http://schemas.openxmlformats.org/officeDocument/2006/relationships" xmlns:p="http://schemas.openxmlformats.org/presentationml/2006/main">
  <p:tag name="DVSHAPEID" val="panSkw6cMW0yjzWHy3kTBw"/>
</p:tagLst>
</file>

<file path=ppt/tags/tag305.xml><?xml version="1.0" encoding="utf-8"?>
<p:tagLst xmlns:a="http://schemas.openxmlformats.org/drawingml/2006/main" xmlns:r="http://schemas.openxmlformats.org/officeDocument/2006/relationships" xmlns:p="http://schemas.openxmlformats.org/presentationml/2006/main">
  <p:tag name="DVSHAPEID" val="9jpTCl0rBhssA0FZh5lAJC"/>
</p:tagLst>
</file>

<file path=ppt/tags/tag306.xml><?xml version="1.0" encoding="utf-8"?>
<p:tagLst xmlns:a="http://schemas.openxmlformats.org/drawingml/2006/main" xmlns:r="http://schemas.openxmlformats.org/officeDocument/2006/relationships" xmlns:p="http://schemas.openxmlformats.org/presentationml/2006/main">
  <p:tag name="DVSECTIONID" val="MhsRiR6rNSOHzegrJfYYyc"/>
</p:tagLst>
</file>

<file path=ppt/tags/tag307.xml><?xml version="1.0" encoding="utf-8"?>
<p:tagLst xmlns:a="http://schemas.openxmlformats.org/drawingml/2006/main" xmlns:r="http://schemas.openxmlformats.org/officeDocument/2006/relationships" xmlns:p="http://schemas.openxmlformats.org/presentationml/2006/main">
  <p:tag name="DVSHAPEID" val="yGYBwQbAopgHmuy3j95LOS"/>
</p:tagLst>
</file>

<file path=ppt/tags/tag308.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bm1VaSMcIXuISIbHwS2qzE"/>
</p:tagLst>
</file>

<file path=ppt/tags/tag309.xml><?xml version="1.0" encoding="utf-8"?>
<p:tagLst xmlns:a="http://schemas.openxmlformats.org/drawingml/2006/main" xmlns:r="http://schemas.openxmlformats.org/officeDocument/2006/relationships" xmlns:p="http://schemas.openxmlformats.org/presentationml/2006/main">
  <p:tag name="DVSHAPEID" val="prlxZlJR0lUT14srTLbklI"/>
</p:tagLst>
</file>

<file path=ppt/tags/tag31.xml><?xml version="1.0" encoding="utf-8"?>
<p:tagLst xmlns:a="http://schemas.openxmlformats.org/drawingml/2006/main" xmlns:r="http://schemas.openxmlformats.org/officeDocument/2006/relationships" xmlns:p="http://schemas.openxmlformats.org/presentationml/2006/main">
  <p:tag name="DVSHAPEID" val="4cyxYS0riJ7Gay9WQRbmVe"/>
</p:tagLst>
</file>

<file path=ppt/tags/tag310.xml><?xml version="1.0" encoding="utf-8"?>
<p:tagLst xmlns:a="http://schemas.openxmlformats.org/drawingml/2006/main" xmlns:r="http://schemas.openxmlformats.org/officeDocument/2006/relationships" xmlns:p="http://schemas.openxmlformats.org/presentationml/2006/main">
  <p:tag name="DVSHAPEID" val="5QZW1zLex1MwTYy4lFIJh7"/>
</p:tagLst>
</file>

<file path=ppt/tags/tag311.xml><?xml version="1.0" encoding="utf-8"?>
<p:tagLst xmlns:a="http://schemas.openxmlformats.org/drawingml/2006/main" xmlns:r="http://schemas.openxmlformats.org/officeDocument/2006/relationships" xmlns:p="http://schemas.openxmlformats.org/presentationml/2006/main">
  <p:tag name="DVSECTIONID" val="Kr2W0tvWxQqwAKsjzV5gaC"/>
</p:tagLst>
</file>

<file path=ppt/tags/tag312.xml><?xml version="1.0" encoding="utf-8"?>
<p:tagLst xmlns:a="http://schemas.openxmlformats.org/drawingml/2006/main" xmlns:r="http://schemas.openxmlformats.org/officeDocument/2006/relationships" xmlns:p="http://schemas.openxmlformats.org/presentationml/2006/main">
  <p:tag name="DVSHAPEID" val="7uauTOpwBBrYiiXp3V2WCn"/>
</p:tagLst>
</file>

<file path=ppt/tags/tag313.xml><?xml version="1.0" encoding="utf-8"?>
<p:tagLst xmlns:a="http://schemas.openxmlformats.org/drawingml/2006/main" xmlns:r="http://schemas.openxmlformats.org/officeDocument/2006/relationships" xmlns:p="http://schemas.openxmlformats.org/presentationml/2006/main">
  <p:tag name="DVSHAPEID" val="fbC3vilzDviFzuq1WmbSNE"/>
</p:tagLst>
</file>

<file path=ppt/tags/tag314.xml><?xml version="1.0" encoding="utf-8"?>
<p:tagLst xmlns:a="http://schemas.openxmlformats.org/drawingml/2006/main" xmlns:r="http://schemas.openxmlformats.org/officeDocument/2006/relationships" xmlns:p="http://schemas.openxmlformats.org/presentationml/2006/main">
  <p:tag name="DVSHAPEID" val="gncf5T6aISgKeZSQj7a2YV"/>
</p:tagLst>
</file>

<file path=ppt/tags/tag315.xml><?xml version="1.0" encoding="utf-8"?>
<p:tagLst xmlns:a="http://schemas.openxmlformats.org/drawingml/2006/main" xmlns:r="http://schemas.openxmlformats.org/officeDocument/2006/relationships" xmlns:p="http://schemas.openxmlformats.org/presentationml/2006/main">
  <p:tag name="DVSHAPEID" val="FCJtZ1YGLKzAVeQfcrstMp"/>
</p:tagLst>
</file>

<file path=ppt/tags/tag316.xml><?xml version="1.0" encoding="utf-8"?>
<p:tagLst xmlns:a="http://schemas.openxmlformats.org/drawingml/2006/main" xmlns:r="http://schemas.openxmlformats.org/officeDocument/2006/relationships" xmlns:p="http://schemas.openxmlformats.org/presentationml/2006/main">
  <p:tag name="DVSHAPEID" val="pPfr9634HLGkIzwBU4b27v"/>
</p:tagLst>
</file>

<file path=ppt/tags/tag317.xml><?xml version="1.0" encoding="utf-8"?>
<p:tagLst xmlns:a="http://schemas.openxmlformats.org/drawingml/2006/main" xmlns:r="http://schemas.openxmlformats.org/officeDocument/2006/relationships" xmlns:p="http://schemas.openxmlformats.org/presentationml/2006/main">
  <p:tag name="DVSECTIONID" val="Ua9Wr48NrB6zx1PmQDWRkX"/>
</p:tagLst>
</file>

<file path=ppt/tags/tag318.xml><?xml version="1.0" encoding="utf-8"?>
<p:tagLst xmlns:a="http://schemas.openxmlformats.org/drawingml/2006/main" xmlns:r="http://schemas.openxmlformats.org/officeDocument/2006/relationships" xmlns:p="http://schemas.openxmlformats.org/presentationml/2006/main">
  <p:tag name="DVSHAPEID" val="bE3DZ3UIzu9fdTexSSCG3N"/>
</p:tagLst>
</file>

<file path=ppt/tags/tag319.xml><?xml version="1.0" encoding="utf-8"?>
<p:tagLst xmlns:a="http://schemas.openxmlformats.org/drawingml/2006/main" xmlns:r="http://schemas.openxmlformats.org/officeDocument/2006/relationships" xmlns:p="http://schemas.openxmlformats.org/presentationml/2006/main">
  <p:tag name="DVSHAPEID" val="UBwhJBxnhJiUEBov709Ycc"/>
</p:tagLst>
</file>

<file path=ppt/tags/tag32.xml><?xml version="1.0" encoding="utf-8"?>
<p:tagLst xmlns:a="http://schemas.openxmlformats.org/drawingml/2006/main" xmlns:r="http://schemas.openxmlformats.org/officeDocument/2006/relationships" xmlns:p="http://schemas.openxmlformats.org/presentationml/2006/main">
  <p:tag name="DVSHAPEID" val="NtYUgX7fFbPyxNn3mxove3"/>
</p:tagLst>
</file>

<file path=ppt/tags/tag320.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h2EvZqG3Si28xSM41qNKoP"/>
</p:tagLst>
</file>

<file path=ppt/tags/tag321.xml><?xml version="1.0" encoding="utf-8"?>
<p:tagLst xmlns:a="http://schemas.openxmlformats.org/drawingml/2006/main" xmlns:r="http://schemas.openxmlformats.org/officeDocument/2006/relationships" xmlns:p="http://schemas.openxmlformats.org/presentationml/2006/main">
  <p:tag name="DVSHAPEID" val="bslCnnciqqrnJs7Hjibbcp"/>
</p:tagLst>
</file>

<file path=ppt/tags/tag322.xml><?xml version="1.0" encoding="utf-8"?>
<p:tagLst xmlns:a="http://schemas.openxmlformats.org/drawingml/2006/main" xmlns:r="http://schemas.openxmlformats.org/officeDocument/2006/relationships" xmlns:p="http://schemas.openxmlformats.org/presentationml/2006/main">
  <p:tag name="DVSECTIONID" val="p0cruc4rjjhWT6iV5I6oIO"/>
</p:tagLst>
</file>

<file path=ppt/tags/tag323.xml><?xml version="1.0" encoding="utf-8"?>
<p:tagLst xmlns:a="http://schemas.openxmlformats.org/drawingml/2006/main" xmlns:r="http://schemas.openxmlformats.org/officeDocument/2006/relationships" xmlns:p="http://schemas.openxmlformats.org/presentationml/2006/main">
  <p:tag name="DVSHAPEID" val="XjfD9mLBw4AIp3V6eabZjS"/>
</p:tagLst>
</file>

<file path=ppt/tags/tag324.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xpuXAMCw3AzsCEjxWtZrYI"/>
</p:tagLst>
</file>

<file path=ppt/tags/tag325.xml><?xml version="1.0" encoding="utf-8"?>
<p:tagLst xmlns:a="http://schemas.openxmlformats.org/drawingml/2006/main" xmlns:r="http://schemas.openxmlformats.org/officeDocument/2006/relationships" xmlns:p="http://schemas.openxmlformats.org/presentationml/2006/main">
  <p:tag name="DVSHAPEID" val="sgRVopGRN1ZMv2nJdQxOTn"/>
</p:tagLst>
</file>

<file path=ppt/tags/tag326.xml><?xml version="1.0" encoding="utf-8"?>
<p:tagLst xmlns:a="http://schemas.openxmlformats.org/drawingml/2006/main" xmlns:r="http://schemas.openxmlformats.org/officeDocument/2006/relationships" xmlns:p="http://schemas.openxmlformats.org/presentationml/2006/main">
  <p:tag name="DVSHAPEID" val="N133Md410d54RZMdYmUFhz"/>
</p:tagLst>
</file>

<file path=ppt/tags/tag327.xml><?xml version="1.0" encoding="utf-8"?>
<p:tagLst xmlns:a="http://schemas.openxmlformats.org/drawingml/2006/main" xmlns:r="http://schemas.openxmlformats.org/officeDocument/2006/relationships" xmlns:p="http://schemas.openxmlformats.org/presentationml/2006/main">
  <p:tag name="DVSECTIONID" val="tmQ4UBkhatAVhJVy6zeSmn"/>
</p:tagLst>
</file>

<file path=ppt/tags/tag328.xml><?xml version="1.0" encoding="utf-8"?>
<p:tagLst xmlns:a="http://schemas.openxmlformats.org/drawingml/2006/main" xmlns:r="http://schemas.openxmlformats.org/officeDocument/2006/relationships" xmlns:p="http://schemas.openxmlformats.org/presentationml/2006/main">
  <p:tag name="DVSHAPEID" val="UZtrO1djPmYqKWWGJ9lvlq"/>
</p:tagLst>
</file>

<file path=ppt/tags/tag33.xml><?xml version="1.0" encoding="utf-8"?>
<p:tagLst xmlns:a="http://schemas.openxmlformats.org/drawingml/2006/main" xmlns:r="http://schemas.openxmlformats.org/officeDocument/2006/relationships" xmlns:p="http://schemas.openxmlformats.org/presentationml/2006/main">
  <p:tag name="DVSHAPEID" val="tjSeCHqv2tvQp4y4C2j33V"/>
</p:tagLst>
</file>

<file path=ppt/tags/tag34.xml><?xml version="1.0" encoding="utf-8"?>
<p:tagLst xmlns:a="http://schemas.openxmlformats.org/drawingml/2006/main" xmlns:r="http://schemas.openxmlformats.org/officeDocument/2006/relationships" xmlns:p="http://schemas.openxmlformats.org/presentationml/2006/main">
  <p:tag name="DVSHAPEID" val="QC1mzMuDYp0J0F11lqOa9l"/>
</p:tagLst>
</file>

<file path=ppt/tags/tag35.xml><?xml version="1.0" encoding="utf-8"?>
<p:tagLst xmlns:a="http://schemas.openxmlformats.org/drawingml/2006/main" xmlns:r="http://schemas.openxmlformats.org/officeDocument/2006/relationships" xmlns:p="http://schemas.openxmlformats.org/presentationml/2006/main">
  <p:tag name="DVSHAPEID" val="2HniuiVlcbZxsgdg8D0ou6"/>
</p:tagLst>
</file>

<file path=ppt/tags/tag36.xml><?xml version="1.0" encoding="utf-8"?>
<p:tagLst xmlns:a="http://schemas.openxmlformats.org/drawingml/2006/main" xmlns:r="http://schemas.openxmlformats.org/officeDocument/2006/relationships" xmlns:p="http://schemas.openxmlformats.org/presentationml/2006/main">
  <p:tag name="DVSHAPEID" val="QF4T2AHSeTMuAkYgibHDdO"/>
</p:tagLst>
</file>

<file path=ppt/tags/tag37.xml><?xml version="1.0" encoding="utf-8"?>
<p:tagLst xmlns:a="http://schemas.openxmlformats.org/drawingml/2006/main" xmlns:r="http://schemas.openxmlformats.org/officeDocument/2006/relationships" xmlns:p="http://schemas.openxmlformats.org/presentationml/2006/main">
  <p:tag name="DVSHAPEID" val="KtcLO4iaaKQVRIeBflEjW6"/>
</p:tagLst>
</file>

<file path=ppt/tags/tag38.xml><?xml version="1.0" encoding="utf-8"?>
<p:tagLst xmlns:a="http://schemas.openxmlformats.org/drawingml/2006/main" xmlns:r="http://schemas.openxmlformats.org/officeDocument/2006/relationships" xmlns:p="http://schemas.openxmlformats.org/presentationml/2006/main">
  <p:tag name="DVSHAPEID" val="LYGTiRlOHRS1VBHhLCA4J1"/>
</p:tagLst>
</file>

<file path=ppt/tags/tag39.xml><?xml version="1.0" encoding="utf-8"?>
<p:tagLst xmlns:a="http://schemas.openxmlformats.org/drawingml/2006/main" xmlns:r="http://schemas.openxmlformats.org/officeDocument/2006/relationships" xmlns:p="http://schemas.openxmlformats.org/presentationml/2006/main">
  <p:tag name="DVSHAPEID" val="DEtf2GWmYUSEHe4UMrOl3Z"/>
</p:tagLst>
</file>

<file path=ppt/tags/tag4.xml><?xml version="1.0" encoding="utf-8"?>
<p:tagLst xmlns:a="http://schemas.openxmlformats.org/drawingml/2006/main" xmlns:r="http://schemas.openxmlformats.org/officeDocument/2006/relationships" xmlns:p="http://schemas.openxmlformats.org/presentationml/2006/main">
  <p:tag name="DVSHAPEID" val="5MvWlDJrTvyXW7HlwXshAL"/>
</p:tagLst>
</file>

<file path=ppt/tags/tag40.xml><?xml version="1.0" encoding="utf-8"?>
<p:tagLst xmlns:a="http://schemas.openxmlformats.org/drawingml/2006/main" xmlns:r="http://schemas.openxmlformats.org/officeDocument/2006/relationships" xmlns:p="http://schemas.openxmlformats.org/presentationml/2006/main">
  <p:tag name="DVSHAPEID" val="3PNDTYz1ISnJk2q2OFSlTX"/>
</p:tagLst>
</file>

<file path=ppt/tags/tag41.xml><?xml version="1.0" encoding="utf-8"?>
<p:tagLst xmlns:a="http://schemas.openxmlformats.org/drawingml/2006/main" xmlns:r="http://schemas.openxmlformats.org/officeDocument/2006/relationships" xmlns:p="http://schemas.openxmlformats.org/presentationml/2006/main">
  <p:tag name="DVSHAPEID" val="8gTtdQQ9fnYEADspMXMXc0"/>
</p:tagLst>
</file>

<file path=ppt/tags/tag42.xml><?xml version="1.0" encoding="utf-8"?>
<p:tagLst xmlns:a="http://schemas.openxmlformats.org/drawingml/2006/main" xmlns:r="http://schemas.openxmlformats.org/officeDocument/2006/relationships" xmlns:p="http://schemas.openxmlformats.org/presentationml/2006/main">
  <p:tag name="DVSHAPEID" val="hYU2uJC9tH65HwJqKIbyCZ"/>
</p:tagLst>
</file>

<file path=ppt/tags/tag43.xml><?xml version="1.0" encoding="utf-8"?>
<p:tagLst xmlns:a="http://schemas.openxmlformats.org/drawingml/2006/main" xmlns:r="http://schemas.openxmlformats.org/officeDocument/2006/relationships" xmlns:p="http://schemas.openxmlformats.org/presentationml/2006/main">
  <p:tag name="DVSHAPEID" val="LFrNzoSUyVL8ZUzam6w5Ug"/>
</p:tagLst>
</file>

<file path=ppt/tags/tag44.xml><?xml version="1.0" encoding="utf-8"?>
<p:tagLst xmlns:a="http://schemas.openxmlformats.org/drawingml/2006/main" xmlns:r="http://schemas.openxmlformats.org/officeDocument/2006/relationships" xmlns:p="http://schemas.openxmlformats.org/presentationml/2006/main">
  <p:tag name="DVSHAPEID" val="yvVWFmc3MDnhceAHadhy8a"/>
</p:tagLst>
</file>

<file path=ppt/tags/tag45.xml><?xml version="1.0" encoding="utf-8"?>
<p:tagLst xmlns:a="http://schemas.openxmlformats.org/drawingml/2006/main" xmlns:r="http://schemas.openxmlformats.org/officeDocument/2006/relationships" xmlns:p="http://schemas.openxmlformats.org/presentationml/2006/main">
  <p:tag name="DVSHAPEID" val="jzxPRAm42w5u6VRDJvHv98"/>
</p:tagLst>
</file>

<file path=ppt/tags/tag46.xml><?xml version="1.0" encoding="utf-8"?>
<p:tagLst xmlns:a="http://schemas.openxmlformats.org/drawingml/2006/main" xmlns:r="http://schemas.openxmlformats.org/officeDocument/2006/relationships" xmlns:p="http://schemas.openxmlformats.org/presentationml/2006/main">
  <p:tag name="DVSHAPEID" val="KHHkAEWiOl7obmpQuCHHAQ"/>
</p:tagLst>
</file>

<file path=ppt/tags/tag47.xml><?xml version="1.0" encoding="utf-8"?>
<p:tagLst xmlns:a="http://schemas.openxmlformats.org/drawingml/2006/main" xmlns:r="http://schemas.openxmlformats.org/officeDocument/2006/relationships" xmlns:p="http://schemas.openxmlformats.org/presentationml/2006/main">
  <p:tag name="DVSHAPEID" val="bI7FQwuLRD0bOP7xZI8JIK"/>
</p:tagLst>
</file>

<file path=ppt/tags/tag48.xml><?xml version="1.0" encoding="utf-8"?>
<p:tagLst xmlns:a="http://schemas.openxmlformats.org/drawingml/2006/main" xmlns:r="http://schemas.openxmlformats.org/officeDocument/2006/relationships" xmlns:p="http://schemas.openxmlformats.org/presentationml/2006/main">
  <p:tag name="DVSHAPEID" val="nIKueS14OsxUvZcVOpO2tt"/>
</p:tagLst>
</file>

<file path=ppt/tags/tag49.xml><?xml version="1.0" encoding="utf-8"?>
<p:tagLst xmlns:a="http://schemas.openxmlformats.org/drawingml/2006/main" xmlns:r="http://schemas.openxmlformats.org/officeDocument/2006/relationships" xmlns:p="http://schemas.openxmlformats.org/presentationml/2006/main">
  <p:tag name="DVSHAPEID" val="o0yAJWCYzR8rkpVliBKMPx"/>
</p:tagLst>
</file>

<file path=ppt/tags/tag5.xml><?xml version="1.0" encoding="utf-8"?>
<p:tagLst xmlns:a="http://schemas.openxmlformats.org/drawingml/2006/main" xmlns:r="http://schemas.openxmlformats.org/officeDocument/2006/relationships" xmlns:p="http://schemas.openxmlformats.org/presentationml/2006/main">
  <p:tag name="DVSHAPEID" val="YfwsPJZbIlZ5lpR0EersjA"/>
</p:tagLst>
</file>

<file path=ppt/tags/tag50.xml><?xml version="1.0" encoding="utf-8"?>
<p:tagLst xmlns:a="http://schemas.openxmlformats.org/drawingml/2006/main" xmlns:r="http://schemas.openxmlformats.org/officeDocument/2006/relationships" xmlns:p="http://schemas.openxmlformats.org/presentationml/2006/main">
  <p:tag name="DVSHAPEID" val="DTj7k4TJVFgTjJWE94rPTG"/>
</p:tagLst>
</file>

<file path=ppt/tags/tag51.xml><?xml version="1.0" encoding="utf-8"?>
<p:tagLst xmlns:a="http://schemas.openxmlformats.org/drawingml/2006/main" xmlns:r="http://schemas.openxmlformats.org/officeDocument/2006/relationships" xmlns:p="http://schemas.openxmlformats.org/presentationml/2006/main">
  <p:tag name="DVSHAPEID" val="M4FM0s6ciHDQmEgBCx5PVs"/>
</p:tagLst>
</file>

<file path=ppt/tags/tag52.xml><?xml version="1.0" encoding="utf-8"?>
<p:tagLst xmlns:a="http://schemas.openxmlformats.org/drawingml/2006/main" xmlns:r="http://schemas.openxmlformats.org/officeDocument/2006/relationships" xmlns:p="http://schemas.openxmlformats.org/presentationml/2006/main">
  <p:tag name="DVSHAPEID" val="aq5bpEsFk0EX7esy4rCJmz"/>
</p:tagLst>
</file>

<file path=ppt/tags/tag53.xml><?xml version="1.0" encoding="utf-8"?>
<p:tagLst xmlns:a="http://schemas.openxmlformats.org/drawingml/2006/main" xmlns:r="http://schemas.openxmlformats.org/officeDocument/2006/relationships" xmlns:p="http://schemas.openxmlformats.org/presentationml/2006/main">
  <p:tag name="DVSHAPEID" val="ftmhnysTK3KjUeGO3rJDmD"/>
</p:tagLst>
</file>

<file path=ppt/tags/tag54.xml><?xml version="1.0" encoding="utf-8"?>
<p:tagLst xmlns:a="http://schemas.openxmlformats.org/drawingml/2006/main" xmlns:r="http://schemas.openxmlformats.org/officeDocument/2006/relationships" xmlns:p="http://schemas.openxmlformats.org/presentationml/2006/main">
  <p:tag name="DVSHAPEID" val="cpx293tDdc5BaCO8hUdrgA"/>
</p:tagLst>
</file>

<file path=ppt/tags/tag55.xml><?xml version="1.0" encoding="utf-8"?>
<p:tagLst xmlns:a="http://schemas.openxmlformats.org/drawingml/2006/main" xmlns:r="http://schemas.openxmlformats.org/officeDocument/2006/relationships" xmlns:p="http://schemas.openxmlformats.org/presentationml/2006/main">
  <p:tag name="DVSHAPEID" val="cNkeRgoaZJdChXJkpoq6Qy"/>
</p:tagLst>
</file>

<file path=ppt/tags/tag56.xml><?xml version="1.0" encoding="utf-8"?>
<p:tagLst xmlns:a="http://schemas.openxmlformats.org/drawingml/2006/main" xmlns:r="http://schemas.openxmlformats.org/officeDocument/2006/relationships" xmlns:p="http://schemas.openxmlformats.org/presentationml/2006/main">
  <p:tag name="DVSHAPEID" val="ei34ZUaPpVnBcKHUccf2cm"/>
</p:tagLst>
</file>

<file path=ppt/tags/tag57.xml><?xml version="1.0" encoding="utf-8"?>
<p:tagLst xmlns:a="http://schemas.openxmlformats.org/drawingml/2006/main" xmlns:r="http://schemas.openxmlformats.org/officeDocument/2006/relationships" xmlns:p="http://schemas.openxmlformats.org/presentationml/2006/main">
  <p:tag name="DVSHAPEID" val="nylRpWvO09KEz1aMht09ji"/>
</p:tagLst>
</file>

<file path=ppt/tags/tag58.xml><?xml version="1.0" encoding="utf-8"?>
<p:tagLst xmlns:a="http://schemas.openxmlformats.org/drawingml/2006/main" xmlns:r="http://schemas.openxmlformats.org/officeDocument/2006/relationships" xmlns:p="http://schemas.openxmlformats.org/presentationml/2006/main">
  <p:tag name="DVSHAPEID" val="fGKYCubeROlSUuJ7vdkBUd"/>
</p:tagLst>
</file>

<file path=ppt/tags/tag59.xml><?xml version="1.0" encoding="utf-8"?>
<p:tagLst xmlns:a="http://schemas.openxmlformats.org/drawingml/2006/main" xmlns:r="http://schemas.openxmlformats.org/officeDocument/2006/relationships" xmlns:p="http://schemas.openxmlformats.org/presentationml/2006/main">
  <p:tag name="DVSHAPEID" val="QybGKqVL1225jE6qj0DMiW"/>
</p:tagLst>
</file>

<file path=ppt/tags/tag6.xml><?xml version="1.0" encoding="utf-8"?>
<p:tagLst xmlns:a="http://schemas.openxmlformats.org/drawingml/2006/main" xmlns:r="http://schemas.openxmlformats.org/officeDocument/2006/relationships" xmlns:p="http://schemas.openxmlformats.org/presentationml/2006/main">
  <p:tag name="DVSHAPEID" val="Flsnb836du0jNgqSOZsHNd"/>
</p:tagLst>
</file>

<file path=ppt/tags/tag60.xml><?xml version="1.0" encoding="utf-8"?>
<p:tagLst xmlns:a="http://schemas.openxmlformats.org/drawingml/2006/main" xmlns:r="http://schemas.openxmlformats.org/officeDocument/2006/relationships" xmlns:p="http://schemas.openxmlformats.org/presentationml/2006/main">
  <p:tag name="DVSHAPEID" val="iH6F39YNPIn1PcNWKLi5Mj"/>
</p:tagLst>
</file>

<file path=ppt/tags/tag61.xml><?xml version="1.0" encoding="utf-8"?>
<p:tagLst xmlns:a="http://schemas.openxmlformats.org/drawingml/2006/main" xmlns:r="http://schemas.openxmlformats.org/officeDocument/2006/relationships" xmlns:p="http://schemas.openxmlformats.org/presentationml/2006/main">
  <p:tag name="DVSHAPEID" val="POb404TjY8UTfuz4mMNedj"/>
</p:tagLst>
</file>

<file path=ppt/tags/tag62.xml><?xml version="1.0" encoding="utf-8"?>
<p:tagLst xmlns:a="http://schemas.openxmlformats.org/drawingml/2006/main" xmlns:r="http://schemas.openxmlformats.org/officeDocument/2006/relationships" xmlns:p="http://schemas.openxmlformats.org/presentationml/2006/main">
  <p:tag name="DVSHAPEID" val="IhPUDngRudaZRhuY8TTvKf"/>
</p:tagLst>
</file>

<file path=ppt/tags/tag63.xml><?xml version="1.0" encoding="utf-8"?>
<p:tagLst xmlns:a="http://schemas.openxmlformats.org/drawingml/2006/main" xmlns:r="http://schemas.openxmlformats.org/officeDocument/2006/relationships" xmlns:p="http://schemas.openxmlformats.org/presentationml/2006/main">
  <p:tag name="DVSHAPEID" val="7WXimGowhy5v6Uf6rw36EG"/>
</p:tagLst>
</file>

<file path=ppt/tags/tag64.xml><?xml version="1.0" encoding="utf-8"?>
<p:tagLst xmlns:a="http://schemas.openxmlformats.org/drawingml/2006/main" xmlns:r="http://schemas.openxmlformats.org/officeDocument/2006/relationships" xmlns:p="http://schemas.openxmlformats.org/presentationml/2006/main">
  <p:tag name="DVSHAPEID" val="JfCizoEUlIztaTWk0AsXWC"/>
</p:tagLst>
</file>

<file path=ppt/tags/tag65.xml><?xml version="1.0" encoding="utf-8"?>
<p:tagLst xmlns:a="http://schemas.openxmlformats.org/drawingml/2006/main" xmlns:r="http://schemas.openxmlformats.org/officeDocument/2006/relationships" xmlns:p="http://schemas.openxmlformats.org/presentationml/2006/main">
  <p:tag name="DVSHAPEID" val="UlbAJ1rmrDBqcHF460Sncn"/>
</p:tagLst>
</file>

<file path=ppt/tags/tag66.xml><?xml version="1.0" encoding="utf-8"?>
<p:tagLst xmlns:a="http://schemas.openxmlformats.org/drawingml/2006/main" xmlns:r="http://schemas.openxmlformats.org/officeDocument/2006/relationships" xmlns:p="http://schemas.openxmlformats.org/presentationml/2006/main">
  <p:tag name="DVSHAPEID" val="WDKma7vsDGK7lh6ZECsYgW"/>
</p:tagLst>
</file>

<file path=ppt/tags/tag67.xml><?xml version="1.0" encoding="utf-8"?>
<p:tagLst xmlns:a="http://schemas.openxmlformats.org/drawingml/2006/main" xmlns:r="http://schemas.openxmlformats.org/officeDocument/2006/relationships" xmlns:p="http://schemas.openxmlformats.org/presentationml/2006/main">
  <p:tag name="DVSHAPEID" val="SJGeEWus5ypxpyQmRkRZZV"/>
</p:tagLst>
</file>

<file path=ppt/tags/tag68.xml><?xml version="1.0" encoding="utf-8"?>
<p:tagLst xmlns:a="http://schemas.openxmlformats.org/drawingml/2006/main" xmlns:r="http://schemas.openxmlformats.org/officeDocument/2006/relationships" xmlns:p="http://schemas.openxmlformats.org/presentationml/2006/main">
  <p:tag name="DVSHAPEID" val="F4moX6lfUe6ZK0FVtzYbAc"/>
</p:tagLst>
</file>

<file path=ppt/tags/tag69.xml><?xml version="1.0" encoding="utf-8"?>
<p:tagLst xmlns:a="http://schemas.openxmlformats.org/drawingml/2006/main" xmlns:r="http://schemas.openxmlformats.org/officeDocument/2006/relationships" xmlns:p="http://schemas.openxmlformats.org/presentationml/2006/main">
  <p:tag name="DVSHAPEID" val="IORy9hL86hWX4BSfYn6QEa"/>
</p:tagLst>
</file>

<file path=ppt/tags/tag7.xml><?xml version="1.0" encoding="utf-8"?>
<p:tagLst xmlns:a="http://schemas.openxmlformats.org/drawingml/2006/main" xmlns:r="http://schemas.openxmlformats.org/officeDocument/2006/relationships" xmlns:p="http://schemas.openxmlformats.org/presentationml/2006/main">
  <p:tag name="DVSHAPEID" val="XRMitwjdQ8rnzaZrxQ8B7v"/>
</p:tagLst>
</file>

<file path=ppt/tags/tag70.xml><?xml version="1.0" encoding="utf-8"?>
<p:tagLst xmlns:a="http://schemas.openxmlformats.org/drawingml/2006/main" xmlns:r="http://schemas.openxmlformats.org/officeDocument/2006/relationships" xmlns:p="http://schemas.openxmlformats.org/presentationml/2006/main">
  <p:tag name="DVSHAPEID" val="qpNQHVRi0OktmxwoX3tL7P"/>
</p:tagLst>
</file>

<file path=ppt/tags/tag71.xml><?xml version="1.0" encoding="utf-8"?>
<p:tagLst xmlns:a="http://schemas.openxmlformats.org/drawingml/2006/main" xmlns:r="http://schemas.openxmlformats.org/officeDocument/2006/relationships" xmlns:p="http://schemas.openxmlformats.org/presentationml/2006/main">
  <p:tag name="DVSHAPEID" val="3NV42dAB4JxxnsLjAPhOg8"/>
</p:tagLst>
</file>

<file path=ppt/tags/tag72.xml><?xml version="1.0" encoding="utf-8"?>
<p:tagLst xmlns:a="http://schemas.openxmlformats.org/drawingml/2006/main" xmlns:r="http://schemas.openxmlformats.org/officeDocument/2006/relationships" xmlns:p="http://schemas.openxmlformats.org/presentationml/2006/main">
  <p:tag name="DVSHAPEID" val="CBelIzp2mS2BmZUDTDHoJB"/>
</p:tagLst>
</file>

<file path=ppt/tags/tag73.xml><?xml version="1.0" encoding="utf-8"?>
<p:tagLst xmlns:a="http://schemas.openxmlformats.org/drawingml/2006/main" xmlns:r="http://schemas.openxmlformats.org/officeDocument/2006/relationships" xmlns:p="http://schemas.openxmlformats.org/presentationml/2006/main">
  <p:tag name="DVSHAPEID" val="VP94DEtEujyUbkPHu0b2nF"/>
</p:tagLst>
</file>

<file path=ppt/tags/tag74.xml><?xml version="1.0" encoding="utf-8"?>
<p:tagLst xmlns:a="http://schemas.openxmlformats.org/drawingml/2006/main" xmlns:r="http://schemas.openxmlformats.org/officeDocument/2006/relationships" xmlns:p="http://schemas.openxmlformats.org/presentationml/2006/main">
  <p:tag name="DVSECTIONID" val="LV1xrgHmFoYdZF0F2TSe59"/>
</p:tagLst>
</file>

<file path=ppt/tags/tag75.xml><?xml version="1.0" encoding="utf-8"?>
<p:tagLst xmlns:a="http://schemas.openxmlformats.org/drawingml/2006/main" xmlns:r="http://schemas.openxmlformats.org/officeDocument/2006/relationships" xmlns:p="http://schemas.openxmlformats.org/presentationml/2006/main">
  <p:tag name="DVSHAPEID" val="QAYGL5k4D06BsNXxChPNfH"/>
</p:tagLst>
</file>

<file path=ppt/tags/tag76.xml><?xml version="1.0" encoding="utf-8"?>
<p:tagLst xmlns:a="http://schemas.openxmlformats.org/drawingml/2006/main" xmlns:r="http://schemas.openxmlformats.org/officeDocument/2006/relationships" xmlns:p="http://schemas.openxmlformats.org/presentationml/2006/main">
  <p:tag name="DVSHAPEID" val="nrtECyMCphPOyTYT0wbZWz"/>
</p:tagLst>
</file>

<file path=ppt/tags/tag77.xml><?xml version="1.0" encoding="utf-8"?>
<p:tagLst xmlns:a="http://schemas.openxmlformats.org/drawingml/2006/main" xmlns:r="http://schemas.openxmlformats.org/officeDocument/2006/relationships" xmlns:p="http://schemas.openxmlformats.org/presentationml/2006/main">
  <p:tag name="DVSHAPEID" val="l1bvAoRHBbt9dxc7tMi0AP"/>
</p:tagLst>
</file>

<file path=ppt/tags/tag78.xml><?xml version="1.0" encoding="utf-8"?>
<p:tagLst xmlns:a="http://schemas.openxmlformats.org/drawingml/2006/main" xmlns:r="http://schemas.openxmlformats.org/officeDocument/2006/relationships" xmlns:p="http://schemas.openxmlformats.org/presentationml/2006/main">
  <p:tag name="DVSECTIONID" val="XySNpd2VjzYMIXzuj5qZQv"/>
</p:tagLst>
</file>

<file path=ppt/tags/tag79.xml><?xml version="1.0" encoding="utf-8"?>
<p:tagLst xmlns:a="http://schemas.openxmlformats.org/drawingml/2006/main" xmlns:r="http://schemas.openxmlformats.org/officeDocument/2006/relationships" xmlns:p="http://schemas.openxmlformats.org/presentationml/2006/main">
  <p:tag name="DVSHAPEID" val="eIOCMhlA71mKWS1sWIO2Sg"/>
</p:tagLst>
</file>

<file path=ppt/tags/tag8.xml><?xml version="1.0" encoding="utf-8"?>
<p:tagLst xmlns:a="http://schemas.openxmlformats.org/drawingml/2006/main" xmlns:r="http://schemas.openxmlformats.org/officeDocument/2006/relationships" xmlns:p="http://schemas.openxmlformats.org/presentationml/2006/main">
  <p:tag name="DVSHAPEID" val="41BBzLqr0CNsoBBTFxN0ES"/>
</p:tagLst>
</file>

<file path=ppt/tags/tag80.xml><?xml version="1.0" encoding="utf-8"?>
<p:tagLst xmlns:a="http://schemas.openxmlformats.org/drawingml/2006/main" xmlns:r="http://schemas.openxmlformats.org/officeDocument/2006/relationships" xmlns:p="http://schemas.openxmlformats.org/presentationml/2006/main">
  <p:tag name="DVSECTIONID" val="P4k1mo31llM0FLohO99PxH"/>
</p:tagLst>
</file>

<file path=ppt/tags/tag81.xml><?xml version="1.0" encoding="utf-8"?>
<p:tagLst xmlns:a="http://schemas.openxmlformats.org/drawingml/2006/main" xmlns:r="http://schemas.openxmlformats.org/officeDocument/2006/relationships" xmlns:p="http://schemas.openxmlformats.org/presentationml/2006/main">
  <p:tag name="DVSHAPEID" val="MEe3yIhjBgKO6st6XnLIFD"/>
</p:tagLst>
</file>

<file path=ppt/tags/tag82.xml><?xml version="1.0" encoding="utf-8"?>
<p:tagLst xmlns:a="http://schemas.openxmlformats.org/drawingml/2006/main" xmlns:r="http://schemas.openxmlformats.org/officeDocument/2006/relationships" xmlns:p="http://schemas.openxmlformats.org/presentationml/2006/main">
  <p:tag name="DVSHAPEID" val="koGrGS2pGVYwewhxQ8piAd"/>
</p:tagLst>
</file>

<file path=ppt/tags/tag83.xml><?xml version="1.0" encoding="utf-8"?>
<p:tagLst xmlns:a="http://schemas.openxmlformats.org/drawingml/2006/main" xmlns:r="http://schemas.openxmlformats.org/officeDocument/2006/relationships" xmlns:p="http://schemas.openxmlformats.org/presentationml/2006/main">
  <p:tag name="DVSECTIONID" val="C2hFKbA5HnMC6WcpUjiE2C"/>
</p:tagLst>
</file>

<file path=ppt/tags/tag84.xml><?xml version="1.0" encoding="utf-8"?>
<p:tagLst xmlns:a="http://schemas.openxmlformats.org/drawingml/2006/main" xmlns:r="http://schemas.openxmlformats.org/officeDocument/2006/relationships" xmlns:p="http://schemas.openxmlformats.org/presentationml/2006/main">
  <p:tag name="DVSHAPEID" val="porKEnOUfS99jQm71ogczP"/>
</p:tagLst>
</file>

<file path=ppt/tags/tag85.xml><?xml version="1.0" encoding="utf-8"?>
<p:tagLst xmlns:a="http://schemas.openxmlformats.org/drawingml/2006/main" xmlns:r="http://schemas.openxmlformats.org/officeDocument/2006/relationships" xmlns:p="http://schemas.openxmlformats.org/presentationml/2006/main">
  <p:tag name="DVSHAPEID" val="PAeWPqxCin27Zh0WeFALF6"/>
</p:tagLst>
</file>

<file path=ppt/tags/tag86.xml><?xml version="1.0" encoding="utf-8"?>
<p:tagLst xmlns:a="http://schemas.openxmlformats.org/drawingml/2006/main" xmlns:r="http://schemas.openxmlformats.org/officeDocument/2006/relationships" xmlns:p="http://schemas.openxmlformats.org/presentationml/2006/main">
  <p:tag name="DVSHAPEID" val="m4cqaI711oEAzRwIxonDAM"/>
</p:tagLst>
</file>

<file path=ppt/tags/tag87.xml><?xml version="1.0" encoding="utf-8"?>
<p:tagLst xmlns:a="http://schemas.openxmlformats.org/drawingml/2006/main" xmlns:r="http://schemas.openxmlformats.org/officeDocument/2006/relationships" xmlns:p="http://schemas.openxmlformats.org/presentationml/2006/main">
  <p:tag name="DVSECTIONID" val="qZ0fhL5J5gB7riKGESqgEp"/>
</p:tagLst>
</file>

<file path=ppt/tags/tag88.xml><?xml version="1.0" encoding="utf-8"?>
<p:tagLst xmlns:a="http://schemas.openxmlformats.org/drawingml/2006/main" xmlns:r="http://schemas.openxmlformats.org/officeDocument/2006/relationships" xmlns:p="http://schemas.openxmlformats.org/presentationml/2006/main">
  <p:tag name="DVSHAPEID" val="6cR475aBBN9Jd9JofPvglE"/>
</p:tagLst>
</file>

<file path=ppt/tags/tag89.xml><?xml version="1.0" encoding="utf-8"?>
<p:tagLst xmlns:a="http://schemas.openxmlformats.org/drawingml/2006/main" xmlns:r="http://schemas.openxmlformats.org/officeDocument/2006/relationships" xmlns:p="http://schemas.openxmlformats.org/presentationml/2006/main">
  <p:tag name="DVSHAPEID" val="tpI8pv7co2vzY0z6A1RqMQ"/>
</p:tagLst>
</file>

<file path=ppt/tags/tag9.xml><?xml version="1.0" encoding="utf-8"?>
<p:tagLst xmlns:a="http://schemas.openxmlformats.org/drawingml/2006/main" xmlns:r="http://schemas.openxmlformats.org/officeDocument/2006/relationships" xmlns:p="http://schemas.openxmlformats.org/presentationml/2006/main">
  <p:tag name="DVSHAPEID" val="RpGgSnsBzb6rNLGRWxMo7P"/>
</p:tagLst>
</file>

<file path=ppt/tags/tag90.xml><?xml version="1.0" encoding="utf-8"?>
<p:tagLst xmlns:a="http://schemas.openxmlformats.org/drawingml/2006/main" xmlns:r="http://schemas.openxmlformats.org/officeDocument/2006/relationships" xmlns:p="http://schemas.openxmlformats.org/presentationml/2006/main">
  <p:tag name="DVSECTIONID" val="d3Fr4ofQwTE0BhFvTPZYhw"/>
</p:tagLst>
</file>

<file path=ppt/tags/tag91.xml><?xml version="1.0" encoding="utf-8"?>
<p:tagLst xmlns:a="http://schemas.openxmlformats.org/drawingml/2006/main" xmlns:r="http://schemas.openxmlformats.org/officeDocument/2006/relationships" xmlns:p="http://schemas.openxmlformats.org/presentationml/2006/main">
  <p:tag name="DVSHAPEID" val="qPDnY98y8jrrJsmYGEtpp7"/>
</p:tagLst>
</file>

<file path=ppt/tags/tag92.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0ZvTEdEqdMY1MXzQGGtfKI"/>
</p:tagLst>
</file>

<file path=ppt/tags/tag93.xml><?xml version="1.0" encoding="utf-8"?>
<p:tagLst xmlns:a="http://schemas.openxmlformats.org/drawingml/2006/main" xmlns:r="http://schemas.openxmlformats.org/officeDocument/2006/relationships" xmlns:p="http://schemas.openxmlformats.org/presentationml/2006/main">
  <p:tag name="DVSHAPEID" val="dDbJP9etpUSCYSv2xY3PTc"/>
</p:tagLst>
</file>

<file path=ppt/tags/tag94.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srHt19YAgG7G2GVaJ1b5FS"/>
</p:tagLst>
</file>

<file path=ppt/tags/tag95.xml><?xml version="1.0" encoding="utf-8"?>
<p:tagLst xmlns:a="http://schemas.openxmlformats.org/drawingml/2006/main" xmlns:r="http://schemas.openxmlformats.org/officeDocument/2006/relationships" xmlns:p="http://schemas.openxmlformats.org/presentationml/2006/main">
  <p:tag name="DVSHAPEID" val="8wg7KClcXnqjCZbejZkETw"/>
</p:tagLst>
</file>

<file path=ppt/tags/tag96.xml><?xml version="1.0" encoding="utf-8"?>
<p:tagLst xmlns:a="http://schemas.openxmlformats.org/drawingml/2006/main" xmlns:r="http://schemas.openxmlformats.org/officeDocument/2006/relationships" xmlns:p="http://schemas.openxmlformats.org/presentationml/2006/main">
  <p:tag name="DVSHAPEID" val="z6tttD7vlzd1vEtIoC8dXu"/>
</p:tagLst>
</file>

<file path=ppt/tags/tag97.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2AvHV38ju2Miw4cbcusDwh"/>
</p:tagLst>
</file>

<file path=ppt/tags/tag98.xml><?xml version="1.0" encoding="utf-8"?>
<p:tagLst xmlns:a="http://schemas.openxmlformats.org/drawingml/2006/main" xmlns:r="http://schemas.openxmlformats.org/officeDocument/2006/relationships" xmlns:p="http://schemas.openxmlformats.org/presentationml/2006/main">
  <p:tag name="DVSHAPEID" val="bEfvQiE4vfiBX9Dg8H5r2R"/>
</p:tagLst>
</file>

<file path=ppt/tags/tag99.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T5VTVvWr3E2Ao7XjeVrWb5"/>
</p:tagLst>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10135</TotalTime>
  <Words>686</Words>
  <Application>Microsoft Macintosh PowerPoint</Application>
  <PresentationFormat>On-screen Show (4:3)</PresentationFormat>
  <Paragraphs>229</Paragraphs>
  <Slides>134</Slides>
  <Notes>117</Notes>
  <HiddenSlides>0</HiddenSlides>
  <MMClips>1</MMClips>
  <ScaleCrop>false</ScaleCrop>
  <HeadingPairs>
    <vt:vector size="4" baseType="variant">
      <vt:variant>
        <vt:lpstr>Theme</vt:lpstr>
      </vt:variant>
      <vt:variant>
        <vt:i4>1</vt:i4>
      </vt:variant>
      <vt:variant>
        <vt:lpstr>Slide Titles</vt:lpstr>
      </vt:variant>
      <vt:variant>
        <vt:i4>134</vt:i4>
      </vt:variant>
    </vt:vector>
  </HeadingPairs>
  <TitlesOfParts>
    <vt:vector size="135" baseType="lpstr">
      <vt:lpstr>Globe</vt:lpstr>
      <vt:lpstr>PowerPoint Presentation</vt:lpstr>
      <vt:lpstr>PowerPoint Presentation</vt:lpstr>
      <vt:lpstr>http://goo.gl/k7WNi or www.ia-sb.org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all now have a voice</vt:lpstr>
      <vt:lpstr>We can easily find  each other</vt:lpstr>
      <vt:lpstr>We can easily work together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What’s in your head right 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billion</vt:lpstr>
      <vt:lpstr>PowerPoint Presentation</vt:lpstr>
      <vt:lpstr>PowerPoint Presentation</vt:lpstr>
      <vt:lpstr>PowerPoint Presentation</vt:lpstr>
      <vt:lpstr>PowerPoint Presentation</vt:lpstr>
      <vt:lpstr>What’s in your head right 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What’s in your head right now?</vt:lpstr>
    </vt:vector>
  </TitlesOfParts>
  <Company>STLI, U. Minnesota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CASTLE Symposium</dc:title>
  <dc:creator>Scott McLeod</dc:creator>
  <cp:lastModifiedBy>Scott McLeod</cp:lastModifiedBy>
  <cp:revision>667</cp:revision>
  <cp:lastPrinted>2006-11-29T12:57:57Z</cp:lastPrinted>
  <dcterms:created xsi:type="dcterms:W3CDTF">2006-11-10T16:41:19Z</dcterms:created>
  <dcterms:modified xsi:type="dcterms:W3CDTF">2011-11-01T22:43:52Z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Google.Documents.DocumentId">
    <vt:lpwstr>13ahXN05dfh8DNQLINjuiQBiWvIN4kNhzVNIc-675yAE</vt:lpwstr>
  </property>
  <property fmtid="{D5CDD505-2E9C-101B-9397-08002B2CF9AE}" pid="3" name="Google.Documents.RevisionId">
    <vt:lpwstr>17477785983921132815</vt:lpwstr>
  </property>
  <property fmtid="{D5CDD505-2E9C-101B-9397-08002B2CF9AE}" pid="4" name="Google.Documents.PreviousRevisionId">
    <vt:lpwstr>09689244621272075478</vt:lpwstr>
  </property>
  <property fmtid="{D5CDD505-2E9C-101B-9397-08002B2CF9AE}" pid="5" name="Google.Documents.PluginVersion">
    <vt:lpwstr>2.0.2154.5604</vt:lpwstr>
  </property>
  <property fmtid="{D5CDD505-2E9C-101B-9397-08002B2CF9AE}" pid="6" name="Google.Documents.MergeIncapabilityFlags">
    <vt:i4>0</vt:i4>
  </property>
  <property fmtid="{D5CDD505-2E9C-101B-9397-08002B2CF9AE}" pid="7" name="Google.Documents.Tracking">
    <vt:lpwstr>true</vt:lpwstr>
  </property>
</Properties>
</file>